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8" r:id="rId1"/>
  </p:sldMasterIdLst>
  <p:notesMasterIdLst>
    <p:notesMasterId r:id="rId17"/>
  </p:notesMasterIdLst>
  <p:sldIdLst>
    <p:sldId id="256" r:id="rId2"/>
    <p:sldId id="268" r:id="rId3"/>
    <p:sldId id="269" r:id="rId4"/>
    <p:sldId id="270" r:id="rId5"/>
    <p:sldId id="257" r:id="rId6"/>
    <p:sldId id="258" r:id="rId7"/>
    <p:sldId id="259" r:id="rId8"/>
    <p:sldId id="273" r:id="rId9"/>
    <p:sldId id="262" r:id="rId10"/>
    <p:sldId id="277" r:id="rId11"/>
    <p:sldId id="274" r:id="rId12"/>
    <p:sldId id="275" r:id="rId13"/>
    <p:sldId id="266" r:id="rId14"/>
    <p:sldId id="278" r:id="rId15"/>
    <p:sldId id="272" r:id="rId16"/>
  </p:sldIdLst>
  <p:sldSz cx="12192000" cy="6858000"/>
  <p:notesSz cx="6858000" cy="12192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B44674-658E-4671-B8F4-4F2274A116C2}" v="1" dt="2025-12-16T20:07:48.070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64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man Panakhova" userId="adc4502f-7986-4345-99de-3556ab67ab06" providerId="ADAL" clId="{E6B44674-658E-4671-B8F4-4F2274A116C2}"/>
    <pc:docChg chg="modSld">
      <pc:chgData name="Laman Panakhova" userId="adc4502f-7986-4345-99de-3556ab67ab06" providerId="ADAL" clId="{E6B44674-658E-4671-B8F4-4F2274A116C2}" dt="2025-12-16T20:07:48.070" v="0" actId="1037"/>
      <pc:docMkLst>
        <pc:docMk/>
      </pc:docMkLst>
      <pc:sldChg chg="modSp">
        <pc:chgData name="Laman Panakhova" userId="adc4502f-7986-4345-99de-3556ab67ab06" providerId="ADAL" clId="{E6B44674-658E-4671-B8F4-4F2274A116C2}" dt="2025-12-16T20:07:48.070" v="0" actId="1037"/>
        <pc:sldMkLst>
          <pc:docMk/>
          <pc:sldMk cId="3308736961" sldId="272"/>
        </pc:sldMkLst>
        <pc:picChg chg="mod">
          <ac:chgData name="Laman Panakhova" userId="adc4502f-7986-4345-99de-3556ab67ab06" providerId="ADAL" clId="{E6B44674-658E-4671-B8F4-4F2274A116C2}" dt="2025-12-16T20:07:48.070" v="0" actId="1037"/>
          <ac:picMkLst>
            <pc:docMk/>
            <pc:sldMk cId="3308736961" sldId="272"/>
            <ac:picMk id="1026" creationId="{154E7E2F-B291-48B8-A1E6-232E405F15F9}"/>
          </ac:picMkLst>
        </pc:picChg>
      </pc:sldChg>
    </pc:docChg>
  </pc:docChgLst>
  <pc:docChgLst>
    <pc:chgData name="Laman Panakhova" userId="adc4502f-7986-4345-99de-3556ab67ab06" providerId="ADAL" clId="{B60265DA-4D38-470C-B8E1-EB2212DFC78D}"/>
    <pc:docChg chg="undo custSel mod addSld delSld modSld sldOrd">
      <pc:chgData name="Laman Panakhova" userId="adc4502f-7986-4345-99de-3556ab67ab06" providerId="ADAL" clId="{B60265DA-4D38-470C-B8E1-EB2212DFC78D}" dt="2025-12-10T19:29:54.459" v="1090" actId="207"/>
      <pc:docMkLst>
        <pc:docMk/>
      </pc:docMkLst>
      <pc:sldChg chg="addSp modSp mod">
        <pc:chgData name="Laman Panakhova" userId="adc4502f-7986-4345-99de-3556ab67ab06" providerId="ADAL" clId="{B60265DA-4D38-470C-B8E1-EB2212DFC78D}" dt="2025-12-10T19:29:27.677" v="1088" actId="207"/>
        <pc:sldMkLst>
          <pc:docMk/>
          <pc:sldMk cId="0" sldId="256"/>
        </pc:sldMkLst>
        <pc:spChg chg="mod">
          <ac:chgData name="Laman Panakhova" userId="adc4502f-7986-4345-99de-3556ab67ab06" providerId="ADAL" clId="{B60265DA-4D38-470C-B8E1-EB2212DFC78D}" dt="2025-12-10T19:29:27.677" v="1088" actId="207"/>
          <ac:spMkLst>
            <pc:docMk/>
            <pc:sldMk cId="0" sldId="256"/>
            <ac:spMk id="20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27.677" v="1088" actId="207"/>
          <ac:spMkLst>
            <pc:docMk/>
            <pc:sldMk cId="0" sldId="256"/>
            <ac:spMk id="21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27.677" v="1088" actId="207"/>
          <ac:spMkLst>
            <pc:docMk/>
            <pc:sldMk cId="0" sldId="256"/>
            <ac:spMk id="22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27.677" v="1088" actId="207"/>
          <ac:spMkLst>
            <pc:docMk/>
            <pc:sldMk cId="0" sldId="256"/>
            <ac:spMk id="23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27.677" v="1088" actId="207"/>
          <ac:spMkLst>
            <pc:docMk/>
            <pc:sldMk cId="0" sldId="256"/>
            <ac:spMk id="24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27.677" v="1088" actId="207"/>
          <ac:spMkLst>
            <pc:docMk/>
            <pc:sldMk cId="0" sldId="256"/>
            <ac:spMk id="25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27.677" v="1088" actId="207"/>
          <ac:spMkLst>
            <pc:docMk/>
            <pc:sldMk cId="0" sldId="256"/>
            <ac:spMk id="26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27.677" v="1088" actId="207"/>
          <ac:spMkLst>
            <pc:docMk/>
            <pc:sldMk cId="0" sldId="256"/>
            <ac:spMk id="27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27.677" v="1088" actId="207"/>
          <ac:spMkLst>
            <pc:docMk/>
            <pc:sldMk cId="0" sldId="256"/>
            <ac:spMk id="28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27.677" v="1088" actId="207"/>
          <ac:spMkLst>
            <pc:docMk/>
            <pc:sldMk cId="0" sldId="256"/>
            <ac:spMk id="29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27.677" v="1088" actId="207"/>
          <ac:spMkLst>
            <pc:docMk/>
            <pc:sldMk cId="0" sldId="256"/>
            <ac:spMk id="30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27.677" v="1088" actId="207"/>
          <ac:spMkLst>
            <pc:docMk/>
            <pc:sldMk cId="0" sldId="256"/>
            <ac:spMk id="31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27.677" v="1088" actId="207"/>
          <ac:spMkLst>
            <pc:docMk/>
            <pc:sldMk cId="0" sldId="256"/>
            <ac:spMk id="32" creationId="{00000000-0000-0000-0000-000000000000}"/>
          </ac:spMkLst>
        </pc:spChg>
        <pc:picChg chg="add mod">
          <ac:chgData name="Laman Panakhova" userId="adc4502f-7986-4345-99de-3556ab67ab06" providerId="ADAL" clId="{B60265DA-4D38-470C-B8E1-EB2212DFC78D}" dt="2025-12-09T08:30:37.586" v="151" actId="1076"/>
          <ac:picMkLst>
            <pc:docMk/>
            <pc:sldMk cId="0" sldId="256"/>
            <ac:picMk id="33" creationId="{BEF42C75-0D75-4E02-B332-9D1245953516}"/>
          </ac:picMkLst>
        </pc:picChg>
      </pc:sldChg>
      <pc:sldChg chg="modSp mod">
        <pc:chgData name="Laman Panakhova" userId="adc4502f-7986-4345-99de-3556ab67ab06" providerId="ADAL" clId="{B60265DA-4D38-470C-B8E1-EB2212DFC78D}" dt="2025-12-10T19:29:20.115" v="1087" actId="207"/>
        <pc:sldMkLst>
          <pc:docMk/>
          <pc:sldMk cId="0" sldId="257"/>
        </pc:sldMkLst>
        <pc:spChg chg="mod">
          <ac:chgData name="Laman Panakhova" userId="adc4502f-7986-4345-99de-3556ab67ab06" providerId="ADAL" clId="{B60265DA-4D38-470C-B8E1-EB2212DFC78D}" dt="2025-12-10T19:29:20.115" v="1087" actId="207"/>
          <ac:spMkLst>
            <pc:docMk/>
            <pc:sldMk cId="0" sldId="257"/>
            <ac:spMk id="18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20.115" v="1087" actId="207"/>
          <ac:spMkLst>
            <pc:docMk/>
            <pc:sldMk cId="0" sldId="257"/>
            <ac:spMk id="19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20.115" v="1087" actId="207"/>
          <ac:spMkLst>
            <pc:docMk/>
            <pc:sldMk cId="0" sldId="257"/>
            <ac:spMk id="20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20.115" v="1087" actId="207"/>
          <ac:spMkLst>
            <pc:docMk/>
            <pc:sldMk cId="0" sldId="257"/>
            <ac:spMk id="21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20.115" v="1087" actId="207"/>
          <ac:spMkLst>
            <pc:docMk/>
            <pc:sldMk cId="0" sldId="257"/>
            <ac:spMk id="22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20.115" v="1087" actId="207"/>
          <ac:spMkLst>
            <pc:docMk/>
            <pc:sldMk cId="0" sldId="257"/>
            <ac:spMk id="23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20.115" v="1087" actId="207"/>
          <ac:spMkLst>
            <pc:docMk/>
            <pc:sldMk cId="0" sldId="257"/>
            <ac:spMk id="24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20.115" v="1087" actId="207"/>
          <ac:spMkLst>
            <pc:docMk/>
            <pc:sldMk cId="0" sldId="257"/>
            <ac:spMk id="25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20.115" v="1087" actId="207"/>
          <ac:spMkLst>
            <pc:docMk/>
            <pc:sldMk cId="0" sldId="257"/>
            <ac:spMk id="26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20.115" v="1087" actId="207"/>
          <ac:spMkLst>
            <pc:docMk/>
            <pc:sldMk cId="0" sldId="257"/>
            <ac:spMk id="27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20.115" v="1087" actId="207"/>
          <ac:spMkLst>
            <pc:docMk/>
            <pc:sldMk cId="0" sldId="257"/>
            <ac:spMk id="28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20.115" v="1087" actId="207"/>
          <ac:spMkLst>
            <pc:docMk/>
            <pc:sldMk cId="0" sldId="257"/>
            <ac:spMk id="29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20.115" v="1087" actId="207"/>
          <ac:spMkLst>
            <pc:docMk/>
            <pc:sldMk cId="0" sldId="257"/>
            <ac:spMk id="30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20.115" v="1087" actId="207"/>
          <ac:spMkLst>
            <pc:docMk/>
            <pc:sldMk cId="0" sldId="257"/>
            <ac:spMk id="31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20.115" v="1087" actId="207"/>
          <ac:spMkLst>
            <pc:docMk/>
            <pc:sldMk cId="0" sldId="257"/>
            <ac:spMk id="32" creationId="{00000000-0000-0000-0000-000000000000}"/>
          </ac:spMkLst>
        </pc:spChg>
      </pc:sldChg>
      <pc:sldChg chg="addSp delSp modSp mod">
        <pc:chgData name="Laman Panakhova" userId="adc4502f-7986-4345-99de-3556ab67ab06" providerId="ADAL" clId="{B60265DA-4D38-470C-B8E1-EB2212DFC78D}" dt="2025-12-10T19:29:14.138" v="1086" actId="207"/>
        <pc:sldMkLst>
          <pc:docMk/>
          <pc:sldMk cId="0" sldId="258"/>
        </pc:sldMkLst>
        <pc:spChg chg="mod">
          <ac:chgData name="Laman Panakhova" userId="adc4502f-7986-4345-99de-3556ab67ab06" providerId="ADAL" clId="{B60265DA-4D38-470C-B8E1-EB2212DFC78D}" dt="2025-12-10T19:29:14.138" v="1086" actId="207"/>
          <ac:spMkLst>
            <pc:docMk/>
            <pc:sldMk cId="0" sldId="258"/>
            <ac:spMk id="71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14.138" v="1086" actId="207"/>
          <ac:spMkLst>
            <pc:docMk/>
            <pc:sldMk cId="0" sldId="258"/>
            <ac:spMk id="72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14.138" v="1086" actId="207"/>
          <ac:spMkLst>
            <pc:docMk/>
            <pc:sldMk cId="0" sldId="258"/>
            <ac:spMk id="73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14.138" v="1086" actId="207"/>
          <ac:spMkLst>
            <pc:docMk/>
            <pc:sldMk cId="0" sldId="258"/>
            <ac:spMk id="74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14.138" v="1086" actId="207"/>
          <ac:spMkLst>
            <pc:docMk/>
            <pc:sldMk cId="0" sldId="258"/>
            <ac:spMk id="75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14.138" v="1086" actId="207"/>
          <ac:spMkLst>
            <pc:docMk/>
            <pc:sldMk cId="0" sldId="258"/>
            <ac:spMk id="76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14.138" v="1086" actId="207"/>
          <ac:spMkLst>
            <pc:docMk/>
            <pc:sldMk cId="0" sldId="258"/>
            <ac:spMk id="77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14.138" v="1086" actId="207"/>
          <ac:spMkLst>
            <pc:docMk/>
            <pc:sldMk cId="0" sldId="258"/>
            <ac:spMk id="78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14.138" v="1086" actId="207"/>
          <ac:spMkLst>
            <pc:docMk/>
            <pc:sldMk cId="0" sldId="258"/>
            <ac:spMk id="79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14.138" v="1086" actId="207"/>
          <ac:spMkLst>
            <pc:docMk/>
            <pc:sldMk cId="0" sldId="258"/>
            <ac:spMk id="80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14.138" v="1086" actId="207"/>
          <ac:spMkLst>
            <pc:docMk/>
            <pc:sldMk cId="0" sldId="258"/>
            <ac:spMk id="81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14.138" v="1086" actId="207"/>
          <ac:spMkLst>
            <pc:docMk/>
            <pc:sldMk cId="0" sldId="258"/>
            <ac:spMk id="82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14.138" v="1086" actId="207"/>
          <ac:spMkLst>
            <pc:docMk/>
            <pc:sldMk cId="0" sldId="258"/>
            <ac:spMk id="83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14.138" v="1086" actId="207"/>
          <ac:spMkLst>
            <pc:docMk/>
            <pc:sldMk cId="0" sldId="258"/>
            <ac:spMk id="84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14.138" v="1086" actId="207"/>
          <ac:spMkLst>
            <pc:docMk/>
            <pc:sldMk cId="0" sldId="258"/>
            <ac:spMk id="85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14.138" v="1086" actId="207"/>
          <ac:spMkLst>
            <pc:docMk/>
            <pc:sldMk cId="0" sldId="258"/>
            <ac:spMk id="86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14.138" v="1086" actId="207"/>
          <ac:spMkLst>
            <pc:docMk/>
            <pc:sldMk cId="0" sldId="258"/>
            <ac:spMk id="87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14.138" v="1086" actId="207"/>
          <ac:spMkLst>
            <pc:docMk/>
            <pc:sldMk cId="0" sldId="258"/>
            <ac:spMk id="88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14.138" v="1086" actId="207"/>
          <ac:spMkLst>
            <pc:docMk/>
            <pc:sldMk cId="0" sldId="258"/>
            <ac:spMk id="89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14.138" v="1086" actId="207"/>
          <ac:spMkLst>
            <pc:docMk/>
            <pc:sldMk cId="0" sldId="258"/>
            <ac:spMk id="90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14.138" v="1086" actId="207"/>
          <ac:spMkLst>
            <pc:docMk/>
            <pc:sldMk cId="0" sldId="258"/>
            <ac:spMk id="91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14.138" v="1086" actId="207"/>
          <ac:spMkLst>
            <pc:docMk/>
            <pc:sldMk cId="0" sldId="258"/>
            <ac:spMk id="92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14.138" v="1086" actId="207"/>
          <ac:spMkLst>
            <pc:docMk/>
            <pc:sldMk cId="0" sldId="258"/>
            <ac:spMk id="93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14.138" v="1086" actId="207"/>
          <ac:spMkLst>
            <pc:docMk/>
            <pc:sldMk cId="0" sldId="258"/>
            <ac:spMk id="94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14.138" v="1086" actId="207"/>
          <ac:spMkLst>
            <pc:docMk/>
            <pc:sldMk cId="0" sldId="258"/>
            <ac:spMk id="95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14.138" v="1086" actId="207"/>
          <ac:spMkLst>
            <pc:docMk/>
            <pc:sldMk cId="0" sldId="258"/>
            <ac:spMk id="96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14.138" v="1086" actId="207"/>
          <ac:spMkLst>
            <pc:docMk/>
            <pc:sldMk cId="0" sldId="258"/>
            <ac:spMk id="97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14.138" v="1086" actId="207"/>
          <ac:spMkLst>
            <pc:docMk/>
            <pc:sldMk cId="0" sldId="258"/>
            <ac:spMk id="98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14.138" v="1086" actId="207"/>
          <ac:spMkLst>
            <pc:docMk/>
            <pc:sldMk cId="0" sldId="258"/>
            <ac:spMk id="99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14.138" v="1086" actId="207"/>
          <ac:spMkLst>
            <pc:docMk/>
            <pc:sldMk cId="0" sldId="258"/>
            <ac:spMk id="100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14.138" v="1086" actId="207"/>
          <ac:spMkLst>
            <pc:docMk/>
            <pc:sldMk cId="0" sldId="258"/>
            <ac:spMk id="101" creationId="{00000000-0000-0000-0000-000000000000}"/>
          </ac:spMkLst>
        </pc:spChg>
        <pc:spChg chg="add del">
          <ac:chgData name="Laman Panakhova" userId="adc4502f-7986-4345-99de-3556ab67ab06" providerId="ADAL" clId="{B60265DA-4D38-470C-B8E1-EB2212DFC78D}" dt="2025-12-10T18:26:00.600" v="497"/>
          <ac:spMkLst>
            <pc:docMk/>
            <pc:sldMk cId="0" sldId="258"/>
            <ac:spMk id="102" creationId="{3D79D0FF-8D4B-4687-AEC3-24E9E8BAE79D}"/>
          </ac:spMkLst>
        </pc:spChg>
        <pc:spChg chg="add del">
          <ac:chgData name="Laman Panakhova" userId="adc4502f-7986-4345-99de-3556ab67ab06" providerId="ADAL" clId="{B60265DA-4D38-470C-B8E1-EB2212DFC78D}" dt="2025-12-10T18:25:53.599" v="496"/>
          <ac:spMkLst>
            <pc:docMk/>
            <pc:sldMk cId="0" sldId="258"/>
            <ac:spMk id="103" creationId="{7A98BD50-D85B-4FDA-B3B9-8FE174069E38}"/>
          </ac:spMkLst>
        </pc:spChg>
        <pc:spChg chg="add del">
          <ac:chgData name="Laman Panakhova" userId="adc4502f-7986-4345-99de-3556ab67ab06" providerId="ADAL" clId="{B60265DA-4D38-470C-B8E1-EB2212DFC78D}" dt="2025-12-10T18:26:24.252" v="505"/>
          <ac:spMkLst>
            <pc:docMk/>
            <pc:sldMk cId="0" sldId="258"/>
            <ac:spMk id="104" creationId="{F6462AA8-946D-47A2-97A0-66C085FA5CAD}"/>
          </ac:spMkLst>
        </pc:spChg>
        <pc:spChg chg="add del">
          <ac:chgData name="Laman Panakhova" userId="adc4502f-7986-4345-99de-3556ab67ab06" providerId="ADAL" clId="{B60265DA-4D38-470C-B8E1-EB2212DFC78D}" dt="2025-12-10T18:26:28.440" v="507"/>
          <ac:spMkLst>
            <pc:docMk/>
            <pc:sldMk cId="0" sldId="258"/>
            <ac:spMk id="105" creationId="{9F797F1D-4E61-4A74-AC7C-EBBA2298B2B0}"/>
          </ac:spMkLst>
        </pc:spChg>
        <pc:spChg chg="add del">
          <ac:chgData name="Laman Panakhova" userId="adc4502f-7986-4345-99de-3556ab67ab06" providerId="ADAL" clId="{B60265DA-4D38-470C-B8E1-EB2212DFC78D}" dt="2025-12-10T18:26:48.783" v="509"/>
          <ac:spMkLst>
            <pc:docMk/>
            <pc:sldMk cId="0" sldId="258"/>
            <ac:spMk id="106" creationId="{E914C860-A552-4084-83BE-8C39C116D4A4}"/>
          </ac:spMkLst>
        </pc:spChg>
        <pc:spChg chg="add mod">
          <ac:chgData name="Laman Panakhova" userId="adc4502f-7986-4345-99de-3556ab67ab06" providerId="ADAL" clId="{B60265DA-4D38-470C-B8E1-EB2212DFC78D}" dt="2025-12-10T19:29:14.138" v="1086" actId="207"/>
          <ac:spMkLst>
            <pc:docMk/>
            <pc:sldMk cId="0" sldId="258"/>
            <ac:spMk id="107" creationId="{4097D677-E02A-498D-B3C6-CBFF12AF9665}"/>
          </ac:spMkLst>
        </pc:spChg>
        <pc:spChg chg="add del">
          <ac:chgData name="Laman Panakhova" userId="adc4502f-7986-4345-99de-3556ab67ab06" providerId="ADAL" clId="{B60265DA-4D38-470C-B8E1-EB2212DFC78D}" dt="2025-12-10T18:27:25.852" v="517"/>
          <ac:spMkLst>
            <pc:docMk/>
            <pc:sldMk cId="0" sldId="258"/>
            <ac:spMk id="108" creationId="{7DB7572F-C7DE-4CCC-95DF-FFCF4B1CEB00}"/>
          </ac:spMkLst>
        </pc:spChg>
        <pc:spChg chg="add del">
          <ac:chgData name="Laman Panakhova" userId="adc4502f-7986-4345-99de-3556ab67ab06" providerId="ADAL" clId="{B60265DA-4D38-470C-B8E1-EB2212DFC78D}" dt="2025-12-10T18:27:22.956" v="515"/>
          <ac:spMkLst>
            <pc:docMk/>
            <pc:sldMk cId="0" sldId="258"/>
            <ac:spMk id="109" creationId="{2A00784C-5BD0-4F49-A52B-7FA265AA7D84}"/>
          </ac:spMkLst>
        </pc:spChg>
        <pc:spChg chg="add del">
          <ac:chgData name="Laman Panakhova" userId="adc4502f-7986-4345-99de-3556ab67ab06" providerId="ADAL" clId="{B60265DA-4D38-470C-B8E1-EB2212DFC78D}" dt="2025-12-10T18:27:33.302" v="523"/>
          <ac:spMkLst>
            <pc:docMk/>
            <pc:sldMk cId="0" sldId="258"/>
            <ac:spMk id="110" creationId="{285EB9C0-0527-4E73-AE61-FD5E0F85458B}"/>
          </ac:spMkLst>
        </pc:spChg>
        <pc:picChg chg="mod">
          <ac:chgData name="Laman Panakhova" userId="adc4502f-7986-4345-99de-3556ab67ab06" providerId="ADAL" clId="{B60265DA-4D38-470C-B8E1-EB2212DFC78D}" dt="2025-12-10T18:26:22.260" v="504" actId="1076"/>
          <ac:picMkLst>
            <pc:docMk/>
            <pc:sldMk cId="0" sldId="258"/>
            <ac:picMk id="2" creationId="{00000000-0000-0000-0000-000000000000}"/>
          </ac:picMkLst>
        </pc:picChg>
        <pc:picChg chg="mod">
          <ac:chgData name="Laman Panakhova" userId="adc4502f-7986-4345-99de-3556ab67ab06" providerId="ADAL" clId="{B60265DA-4D38-470C-B8E1-EB2212DFC78D}" dt="2025-12-10T18:15:27.154" v="377" actId="1076"/>
          <ac:picMkLst>
            <pc:docMk/>
            <pc:sldMk cId="0" sldId="258"/>
            <ac:picMk id="7" creationId="{00000000-0000-0000-0000-000000000000}"/>
          </ac:picMkLst>
        </pc:picChg>
      </pc:sldChg>
      <pc:sldChg chg="addSp delSp modSp mod setBg delDesignElem">
        <pc:chgData name="Laman Panakhova" userId="adc4502f-7986-4345-99de-3556ab67ab06" providerId="ADAL" clId="{B60265DA-4D38-470C-B8E1-EB2212DFC78D}" dt="2025-12-10T19:20:26.097" v="1015"/>
        <pc:sldMkLst>
          <pc:docMk/>
          <pc:sldMk cId="0" sldId="259"/>
        </pc:sldMkLst>
        <pc:spChg chg="mod">
          <ac:chgData name="Laman Panakhova" userId="adc4502f-7986-4345-99de-3556ab67ab06" providerId="ADAL" clId="{B60265DA-4D38-470C-B8E1-EB2212DFC78D}" dt="2025-12-10T18:29:34.669" v="667" actId="1076"/>
          <ac:spMkLst>
            <pc:docMk/>
            <pc:sldMk cId="0" sldId="259"/>
            <ac:spMk id="7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8:29:44.755" v="670" actId="14100"/>
          <ac:spMkLst>
            <pc:docMk/>
            <pc:sldMk cId="0" sldId="259"/>
            <ac:spMk id="8" creationId="{00000000-0000-0000-0000-000000000000}"/>
          </ac:spMkLst>
        </pc:spChg>
        <pc:spChg chg="del">
          <ac:chgData name="Laman Panakhova" userId="adc4502f-7986-4345-99de-3556ab67ab06" providerId="ADAL" clId="{B60265DA-4D38-470C-B8E1-EB2212DFC78D}" dt="2025-12-10T18:18:05.481" v="406" actId="478"/>
          <ac:spMkLst>
            <pc:docMk/>
            <pc:sldMk cId="0" sldId="259"/>
            <ac:spMk id="9" creationId="{00000000-0000-0000-0000-000000000000}"/>
          </ac:spMkLst>
        </pc:spChg>
        <pc:spChg chg="del">
          <ac:chgData name="Laman Panakhova" userId="adc4502f-7986-4345-99de-3556ab67ab06" providerId="ADAL" clId="{B60265DA-4D38-470C-B8E1-EB2212DFC78D}" dt="2025-12-10T18:18:08.718" v="407" actId="478"/>
          <ac:spMkLst>
            <pc:docMk/>
            <pc:sldMk cId="0" sldId="259"/>
            <ac:spMk id="10" creationId="{00000000-0000-0000-0000-000000000000}"/>
          </ac:spMkLst>
        </pc:spChg>
        <pc:spChg chg="add mod">
          <ac:chgData name="Laman Panakhova" userId="adc4502f-7986-4345-99de-3556ab67ab06" providerId="ADAL" clId="{B60265DA-4D38-470C-B8E1-EB2212DFC78D}" dt="2025-12-10T18:31:43.194" v="764" actId="114"/>
          <ac:spMkLst>
            <pc:docMk/>
            <pc:sldMk cId="0" sldId="259"/>
            <ac:spMk id="17" creationId="{B36EF829-E3ED-4BD8-B472-BE9090CD0F74}"/>
          </ac:spMkLst>
        </pc:spChg>
        <pc:spChg chg="add del">
          <ac:chgData name="Laman Panakhova" userId="adc4502f-7986-4345-99de-3556ab67ab06" providerId="ADAL" clId="{B60265DA-4D38-470C-B8E1-EB2212DFC78D}" dt="2025-12-10T19:20:26.097" v="1015"/>
          <ac:spMkLst>
            <pc:docMk/>
            <pc:sldMk cId="0" sldId="259"/>
            <ac:spMk id="19" creationId="{6570CC06-DB21-401C-BCF8-AAC5FF550D29}"/>
          </ac:spMkLst>
        </pc:spChg>
        <pc:spChg chg="add del">
          <ac:chgData name="Laman Panakhova" userId="adc4502f-7986-4345-99de-3556ab67ab06" providerId="ADAL" clId="{B60265DA-4D38-470C-B8E1-EB2212DFC78D}" dt="2025-12-10T19:20:26.097" v="1015"/>
          <ac:spMkLst>
            <pc:docMk/>
            <pc:sldMk cId="0" sldId="259"/>
            <ac:spMk id="21" creationId="{15B998FC-4B98-4A07-B159-9E629180AF40}"/>
          </ac:spMkLst>
        </pc:spChg>
        <pc:picChg chg="del mod ord">
          <ac:chgData name="Laman Panakhova" userId="adc4502f-7986-4345-99de-3556ab67ab06" providerId="ADAL" clId="{B60265DA-4D38-470C-B8E1-EB2212DFC78D}" dt="2025-12-10T18:19:35.105" v="420" actId="478"/>
          <ac:picMkLst>
            <pc:docMk/>
            <pc:sldMk cId="0" sldId="259"/>
            <ac:picMk id="2" creationId="{00000000-0000-0000-0000-000000000000}"/>
          </ac:picMkLst>
        </pc:picChg>
        <pc:picChg chg="ord">
          <ac:chgData name="Laman Panakhova" userId="adc4502f-7986-4345-99de-3556ab67ab06" providerId="ADAL" clId="{B60265DA-4D38-470C-B8E1-EB2212DFC78D}" dt="2025-12-10T18:19:33.298" v="419" actId="26606"/>
          <ac:picMkLst>
            <pc:docMk/>
            <pc:sldMk cId="0" sldId="259"/>
            <ac:picMk id="3" creationId="{00000000-0000-0000-0000-000000000000}"/>
          </ac:picMkLst>
        </pc:picChg>
        <pc:picChg chg="del">
          <ac:chgData name="Laman Panakhova" userId="adc4502f-7986-4345-99de-3556ab67ab06" providerId="ADAL" clId="{B60265DA-4D38-470C-B8E1-EB2212DFC78D}" dt="2025-12-10T18:18:13.049" v="410" actId="478"/>
          <ac:picMkLst>
            <pc:docMk/>
            <pc:sldMk cId="0" sldId="259"/>
            <ac:picMk id="4" creationId="{00000000-0000-0000-0000-000000000000}"/>
          </ac:picMkLst>
        </pc:picChg>
        <pc:picChg chg="del">
          <ac:chgData name="Laman Panakhova" userId="adc4502f-7986-4345-99de-3556ab67ab06" providerId="ADAL" clId="{B60265DA-4D38-470C-B8E1-EB2212DFC78D}" dt="2025-12-10T18:18:11.986" v="409" actId="478"/>
          <ac:picMkLst>
            <pc:docMk/>
            <pc:sldMk cId="0" sldId="259"/>
            <ac:picMk id="5" creationId="{00000000-0000-0000-0000-000000000000}"/>
          </ac:picMkLst>
        </pc:picChg>
        <pc:picChg chg="del">
          <ac:chgData name="Laman Panakhova" userId="adc4502f-7986-4345-99de-3556ab67ab06" providerId="ADAL" clId="{B60265DA-4D38-470C-B8E1-EB2212DFC78D}" dt="2025-12-10T18:18:10.401" v="408" actId="478"/>
          <ac:picMkLst>
            <pc:docMk/>
            <pc:sldMk cId="0" sldId="259"/>
            <ac:picMk id="6" creationId="{00000000-0000-0000-0000-000000000000}"/>
          </ac:picMkLst>
        </pc:picChg>
        <pc:picChg chg="add mod ord">
          <ac:chgData name="Laman Panakhova" userId="adc4502f-7986-4345-99de-3556ab67ab06" providerId="ADAL" clId="{B60265DA-4D38-470C-B8E1-EB2212DFC78D}" dt="2025-12-10T18:22:03.291" v="468" actId="1076"/>
          <ac:picMkLst>
            <pc:docMk/>
            <pc:sldMk cId="0" sldId="259"/>
            <ac:picMk id="11" creationId="{F567F6CB-9289-4A9F-80F6-239D9047A29E}"/>
          </ac:picMkLst>
        </pc:picChg>
        <pc:picChg chg="add mod">
          <ac:chgData name="Laman Panakhova" userId="adc4502f-7986-4345-99de-3556ab67ab06" providerId="ADAL" clId="{B60265DA-4D38-470C-B8E1-EB2212DFC78D}" dt="2025-12-10T18:21:50.399" v="463" actId="1076"/>
          <ac:picMkLst>
            <pc:docMk/>
            <pc:sldMk cId="0" sldId="259"/>
            <ac:picMk id="12" creationId="{1816DF5B-F358-44EF-A2A3-8403D0557D08}"/>
          </ac:picMkLst>
        </pc:picChg>
        <pc:picChg chg="add del">
          <ac:chgData name="Laman Panakhova" userId="adc4502f-7986-4345-99de-3556ab67ab06" providerId="ADAL" clId="{B60265DA-4D38-470C-B8E1-EB2212DFC78D}" dt="2025-12-10T18:18:44.691" v="414" actId="478"/>
          <ac:picMkLst>
            <pc:docMk/>
            <pc:sldMk cId="0" sldId="259"/>
            <ac:picMk id="13" creationId="{F4C8A143-7DB2-40B6-A54D-8DAA5A1F8FAA}"/>
          </ac:picMkLst>
        </pc:picChg>
        <pc:picChg chg="add mod">
          <ac:chgData name="Laman Panakhova" userId="adc4502f-7986-4345-99de-3556ab67ab06" providerId="ADAL" clId="{B60265DA-4D38-470C-B8E1-EB2212DFC78D}" dt="2025-12-10T18:20:40.192" v="441" actId="14100"/>
          <ac:picMkLst>
            <pc:docMk/>
            <pc:sldMk cId="0" sldId="259"/>
            <ac:picMk id="14" creationId="{5915B245-DB5B-4A0F-999A-8463849C204E}"/>
          </ac:picMkLst>
        </pc:picChg>
      </pc:sldChg>
      <pc:sldChg chg="del">
        <pc:chgData name="Laman Panakhova" userId="adc4502f-7986-4345-99de-3556ab67ab06" providerId="ADAL" clId="{B60265DA-4D38-470C-B8E1-EB2212DFC78D}" dt="2025-12-10T18:24:44.600" v="493" actId="47"/>
        <pc:sldMkLst>
          <pc:docMk/>
          <pc:sldMk cId="0" sldId="260"/>
        </pc:sldMkLst>
      </pc:sldChg>
      <pc:sldChg chg="del">
        <pc:chgData name="Laman Panakhova" userId="adc4502f-7986-4345-99de-3556ab67ab06" providerId="ADAL" clId="{B60265DA-4D38-470C-B8E1-EB2212DFC78D}" dt="2025-12-10T18:31:56.242" v="765" actId="47"/>
        <pc:sldMkLst>
          <pc:docMk/>
          <pc:sldMk cId="0" sldId="261"/>
        </pc:sldMkLst>
      </pc:sldChg>
      <pc:sldChg chg="addSp delSp modSp mod">
        <pc:chgData name="Laman Panakhova" userId="adc4502f-7986-4345-99de-3556ab67ab06" providerId="ADAL" clId="{B60265DA-4D38-470C-B8E1-EB2212DFC78D}" dt="2025-12-10T19:29:43.019" v="1089" actId="207"/>
        <pc:sldMkLst>
          <pc:docMk/>
          <pc:sldMk cId="0" sldId="262"/>
        </pc:sldMkLst>
        <pc:spChg chg="mod">
          <ac:chgData name="Laman Panakhova" userId="adc4502f-7986-4345-99de-3556ab67ab06" providerId="ADAL" clId="{B60265DA-4D38-470C-B8E1-EB2212DFC78D}" dt="2025-12-10T19:29:43.019" v="1089" actId="207"/>
          <ac:spMkLst>
            <pc:docMk/>
            <pc:sldMk cId="0" sldId="262"/>
            <ac:spMk id="42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43.019" v="1089" actId="207"/>
          <ac:spMkLst>
            <pc:docMk/>
            <pc:sldMk cId="0" sldId="262"/>
            <ac:spMk id="43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43.019" v="1089" actId="207"/>
          <ac:spMkLst>
            <pc:docMk/>
            <pc:sldMk cId="0" sldId="262"/>
            <ac:spMk id="44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43.019" v="1089" actId="207"/>
          <ac:spMkLst>
            <pc:docMk/>
            <pc:sldMk cId="0" sldId="262"/>
            <ac:spMk id="45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43.019" v="1089" actId="207"/>
          <ac:spMkLst>
            <pc:docMk/>
            <pc:sldMk cId="0" sldId="262"/>
            <ac:spMk id="46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43.019" v="1089" actId="207"/>
          <ac:spMkLst>
            <pc:docMk/>
            <pc:sldMk cId="0" sldId="262"/>
            <ac:spMk id="47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43.019" v="1089" actId="207"/>
          <ac:spMkLst>
            <pc:docMk/>
            <pc:sldMk cId="0" sldId="262"/>
            <ac:spMk id="48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43.019" v="1089" actId="207"/>
          <ac:spMkLst>
            <pc:docMk/>
            <pc:sldMk cId="0" sldId="262"/>
            <ac:spMk id="49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43.019" v="1089" actId="207"/>
          <ac:spMkLst>
            <pc:docMk/>
            <pc:sldMk cId="0" sldId="262"/>
            <ac:spMk id="50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43.019" v="1089" actId="207"/>
          <ac:spMkLst>
            <pc:docMk/>
            <pc:sldMk cId="0" sldId="262"/>
            <ac:spMk id="51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43.019" v="1089" actId="207"/>
          <ac:spMkLst>
            <pc:docMk/>
            <pc:sldMk cId="0" sldId="262"/>
            <ac:spMk id="52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43.019" v="1089" actId="207"/>
          <ac:spMkLst>
            <pc:docMk/>
            <pc:sldMk cId="0" sldId="262"/>
            <ac:spMk id="53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43.019" v="1089" actId="207"/>
          <ac:spMkLst>
            <pc:docMk/>
            <pc:sldMk cId="0" sldId="262"/>
            <ac:spMk id="54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43.019" v="1089" actId="207"/>
          <ac:spMkLst>
            <pc:docMk/>
            <pc:sldMk cId="0" sldId="262"/>
            <ac:spMk id="55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43.019" v="1089" actId="207"/>
          <ac:spMkLst>
            <pc:docMk/>
            <pc:sldMk cId="0" sldId="262"/>
            <ac:spMk id="56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43.019" v="1089" actId="207"/>
          <ac:spMkLst>
            <pc:docMk/>
            <pc:sldMk cId="0" sldId="262"/>
            <ac:spMk id="57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43.019" v="1089" actId="207"/>
          <ac:spMkLst>
            <pc:docMk/>
            <pc:sldMk cId="0" sldId="262"/>
            <ac:spMk id="58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43.019" v="1089" actId="207"/>
          <ac:spMkLst>
            <pc:docMk/>
            <pc:sldMk cId="0" sldId="262"/>
            <ac:spMk id="59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43.019" v="1089" actId="207"/>
          <ac:spMkLst>
            <pc:docMk/>
            <pc:sldMk cId="0" sldId="262"/>
            <ac:spMk id="60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43.019" v="1089" actId="207"/>
          <ac:spMkLst>
            <pc:docMk/>
            <pc:sldMk cId="0" sldId="262"/>
            <ac:spMk id="61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43.019" v="1089" actId="207"/>
          <ac:spMkLst>
            <pc:docMk/>
            <pc:sldMk cId="0" sldId="262"/>
            <ac:spMk id="62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43.019" v="1089" actId="207"/>
          <ac:spMkLst>
            <pc:docMk/>
            <pc:sldMk cId="0" sldId="262"/>
            <ac:spMk id="63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43.019" v="1089" actId="207"/>
          <ac:spMkLst>
            <pc:docMk/>
            <pc:sldMk cId="0" sldId="262"/>
            <ac:spMk id="64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43.019" v="1089" actId="207"/>
          <ac:spMkLst>
            <pc:docMk/>
            <pc:sldMk cId="0" sldId="262"/>
            <ac:spMk id="65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43.019" v="1089" actId="207"/>
          <ac:spMkLst>
            <pc:docMk/>
            <pc:sldMk cId="0" sldId="262"/>
            <ac:spMk id="66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43.019" v="1089" actId="207"/>
          <ac:spMkLst>
            <pc:docMk/>
            <pc:sldMk cId="0" sldId="262"/>
            <ac:spMk id="67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43.019" v="1089" actId="207"/>
          <ac:spMkLst>
            <pc:docMk/>
            <pc:sldMk cId="0" sldId="262"/>
            <ac:spMk id="68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43.019" v="1089" actId="207"/>
          <ac:spMkLst>
            <pc:docMk/>
            <pc:sldMk cId="0" sldId="262"/>
            <ac:spMk id="69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43.019" v="1089" actId="207"/>
          <ac:spMkLst>
            <pc:docMk/>
            <pc:sldMk cId="0" sldId="262"/>
            <ac:spMk id="70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43.019" v="1089" actId="207"/>
          <ac:spMkLst>
            <pc:docMk/>
            <pc:sldMk cId="0" sldId="262"/>
            <ac:spMk id="71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43.019" v="1089" actId="207"/>
          <ac:spMkLst>
            <pc:docMk/>
            <pc:sldMk cId="0" sldId="262"/>
            <ac:spMk id="72" creationId="{00000000-0000-0000-0000-000000000000}"/>
          </ac:spMkLst>
        </pc:spChg>
        <pc:spChg chg="del mod">
          <ac:chgData name="Laman Panakhova" userId="adc4502f-7986-4345-99de-3556ab67ab06" providerId="ADAL" clId="{B60265DA-4D38-470C-B8E1-EB2212DFC78D}" dt="2025-12-10T18:38:11.039" v="838" actId="478"/>
          <ac:spMkLst>
            <pc:docMk/>
            <pc:sldMk cId="0" sldId="262"/>
            <ac:spMk id="73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43.019" v="1089" actId="207"/>
          <ac:spMkLst>
            <pc:docMk/>
            <pc:sldMk cId="0" sldId="262"/>
            <ac:spMk id="74" creationId="{00000000-0000-0000-0000-000000000000}"/>
          </ac:spMkLst>
        </pc:spChg>
        <pc:picChg chg="mod">
          <ac:chgData name="Laman Panakhova" userId="adc4502f-7986-4345-99de-3556ab67ab06" providerId="ADAL" clId="{B60265DA-4D38-470C-B8E1-EB2212DFC78D}" dt="2025-12-10T18:34:28.072" v="800" actId="1076"/>
          <ac:picMkLst>
            <pc:docMk/>
            <pc:sldMk cId="0" sldId="262"/>
            <ac:picMk id="28" creationId="{00000000-0000-0000-0000-000000000000}"/>
          </ac:picMkLst>
        </pc:picChg>
        <pc:picChg chg="del">
          <ac:chgData name="Laman Panakhova" userId="adc4502f-7986-4345-99de-3556ab67ab06" providerId="ADAL" clId="{B60265DA-4D38-470C-B8E1-EB2212DFC78D}" dt="2025-12-10T18:34:09.567" v="793" actId="478"/>
          <ac:picMkLst>
            <pc:docMk/>
            <pc:sldMk cId="0" sldId="262"/>
            <ac:picMk id="37" creationId="{00000000-0000-0000-0000-000000000000}"/>
          </ac:picMkLst>
        </pc:picChg>
        <pc:picChg chg="del">
          <ac:chgData name="Laman Panakhova" userId="adc4502f-7986-4345-99de-3556ab67ab06" providerId="ADAL" clId="{B60265DA-4D38-470C-B8E1-EB2212DFC78D}" dt="2025-12-10T18:34:14.915" v="795" actId="478"/>
          <ac:picMkLst>
            <pc:docMk/>
            <pc:sldMk cId="0" sldId="262"/>
            <ac:picMk id="39" creationId="{00000000-0000-0000-0000-000000000000}"/>
          </ac:picMkLst>
        </pc:picChg>
        <pc:picChg chg="del">
          <ac:chgData name="Laman Panakhova" userId="adc4502f-7986-4345-99de-3556ab67ab06" providerId="ADAL" clId="{B60265DA-4D38-470C-B8E1-EB2212DFC78D}" dt="2025-12-10T18:34:24.236" v="798" actId="478"/>
          <ac:picMkLst>
            <pc:docMk/>
            <pc:sldMk cId="0" sldId="262"/>
            <ac:picMk id="41" creationId="{00000000-0000-0000-0000-000000000000}"/>
          </ac:picMkLst>
        </pc:picChg>
        <pc:picChg chg="add mod">
          <ac:chgData name="Laman Panakhova" userId="adc4502f-7986-4345-99de-3556ab67ab06" providerId="ADAL" clId="{B60265DA-4D38-470C-B8E1-EB2212DFC78D}" dt="2025-12-10T18:36:31.128" v="825" actId="14100"/>
          <ac:picMkLst>
            <pc:docMk/>
            <pc:sldMk cId="0" sldId="262"/>
            <ac:picMk id="75" creationId="{8A6D0D02-DBEF-4835-BA36-A775080884A9}"/>
          </ac:picMkLst>
        </pc:picChg>
        <pc:picChg chg="add mod">
          <ac:chgData name="Laman Panakhova" userId="adc4502f-7986-4345-99de-3556ab67ab06" providerId="ADAL" clId="{B60265DA-4D38-470C-B8E1-EB2212DFC78D}" dt="2025-12-10T18:38:20.959" v="842" actId="14100"/>
          <ac:picMkLst>
            <pc:docMk/>
            <pc:sldMk cId="0" sldId="262"/>
            <ac:picMk id="76" creationId="{F57FA151-88A6-441A-A96B-FDE846D0D66A}"/>
          </ac:picMkLst>
        </pc:picChg>
      </pc:sldChg>
      <pc:sldChg chg="delSp modSp del mod">
        <pc:chgData name="Laman Panakhova" userId="adc4502f-7986-4345-99de-3556ab67ab06" providerId="ADAL" clId="{B60265DA-4D38-470C-B8E1-EB2212DFC78D}" dt="2025-12-10T18:36:37.131" v="826" actId="47"/>
        <pc:sldMkLst>
          <pc:docMk/>
          <pc:sldMk cId="0" sldId="263"/>
        </pc:sldMkLst>
        <pc:spChg chg="mod">
          <ac:chgData name="Laman Panakhova" userId="adc4502f-7986-4345-99de-3556ab67ab06" providerId="ADAL" clId="{B60265DA-4D38-470C-B8E1-EB2212DFC78D}" dt="2025-12-10T18:35:56.610" v="816" actId="1076"/>
          <ac:spMkLst>
            <pc:docMk/>
            <pc:sldMk cId="0" sldId="263"/>
            <ac:spMk id="7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8:35:43.844" v="812" actId="2711"/>
          <ac:spMkLst>
            <pc:docMk/>
            <pc:sldMk cId="0" sldId="263"/>
            <ac:spMk id="8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8:35:31.092" v="808" actId="14100"/>
          <ac:spMkLst>
            <pc:docMk/>
            <pc:sldMk cId="0" sldId="263"/>
            <ac:spMk id="9" creationId="{00000000-0000-0000-0000-000000000000}"/>
          </ac:spMkLst>
        </pc:spChg>
        <pc:picChg chg="mod">
          <ac:chgData name="Laman Panakhova" userId="adc4502f-7986-4345-99de-3556ab67ab06" providerId="ADAL" clId="{B60265DA-4D38-470C-B8E1-EB2212DFC78D}" dt="2025-12-10T18:35:36.554" v="810" actId="1076"/>
          <ac:picMkLst>
            <pc:docMk/>
            <pc:sldMk cId="0" sldId="263"/>
            <ac:picMk id="2" creationId="{00000000-0000-0000-0000-000000000000}"/>
          </ac:picMkLst>
        </pc:picChg>
        <pc:picChg chg="del">
          <ac:chgData name="Laman Panakhova" userId="adc4502f-7986-4345-99de-3556ab67ab06" providerId="ADAL" clId="{B60265DA-4D38-470C-B8E1-EB2212DFC78D}" dt="2025-12-10T18:35:53.116" v="815" actId="478"/>
          <ac:picMkLst>
            <pc:docMk/>
            <pc:sldMk cId="0" sldId="263"/>
            <ac:picMk id="3" creationId="{00000000-0000-0000-0000-000000000000}"/>
          </ac:picMkLst>
        </pc:picChg>
        <pc:picChg chg="del">
          <ac:chgData name="Laman Panakhova" userId="adc4502f-7986-4345-99de-3556ab67ab06" providerId="ADAL" clId="{B60265DA-4D38-470C-B8E1-EB2212DFC78D}" dt="2025-12-10T18:35:32.248" v="809" actId="478"/>
          <ac:picMkLst>
            <pc:docMk/>
            <pc:sldMk cId="0" sldId="263"/>
            <ac:picMk id="4" creationId="{00000000-0000-0000-0000-000000000000}"/>
          </ac:picMkLst>
        </pc:picChg>
      </pc:sldChg>
      <pc:sldChg chg="del">
        <pc:chgData name="Laman Panakhova" userId="adc4502f-7986-4345-99de-3556ab67ab06" providerId="ADAL" clId="{B60265DA-4D38-470C-B8E1-EB2212DFC78D}" dt="2025-12-10T18:37:00.804" v="827" actId="47"/>
        <pc:sldMkLst>
          <pc:docMk/>
          <pc:sldMk cId="0" sldId="264"/>
        </pc:sldMkLst>
      </pc:sldChg>
      <pc:sldChg chg="del">
        <pc:chgData name="Laman Panakhova" userId="adc4502f-7986-4345-99de-3556ab67ab06" providerId="ADAL" clId="{B60265DA-4D38-470C-B8E1-EB2212DFC78D}" dt="2025-12-10T18:43:46.644" v="899" actId="47"/>
        <pc:sldMkLst>
          <pc:docMk/>
          <pc:sldMk cId="0" sldId="265"/>
        </pc:sldMkLst>
      </pc:sldChg>
      <pc:sldChg chg="modSp mod">
        <pc:chgData name="Laman Panakhova" userId="adc4502f-7986-4345-99de-3556ab67ab06" providerId="ADAL" clId="{B60265DA-4D38-470C-B8E1-EB2212DFC78D}" dt="2025-12-10T19:29:54.459" v="1090" actId="207"/>
        <pc:sldMkLst>
          <pc:docMk/>
          <pc:sldMk cId="0" sldId="266"/>
        </pc:sldMkLst>
        <pc:spChg chg="mod">
          <ac:chgData name="Laman Panakhova" userId="adc4502f-7986-4345-99de-3556ab67ab06" providerId="ADAL" clId="{B60265DA-4D38-470C-B8E1-EB2212DFC78D}" dt="2025-12-10T19:29:54.459" v="1090" actId="207"/>
          <ac:spMkLst>
            <pc:docMk/>
            <pc:sldMk cId="0" sldId="266"/>
            <ac:spMk id="23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54.459" v="1090" actId="207"/>
          <ac:spMkLst>
            <pc:docMk/>
            <pc:sldMk cId="0" sldId="266"/>
            <ac:spMk id="24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54.459" v="1090" actId="207"/>
          <ac:spMkLst>
            <pc:docMk/>
            <pc:sldMk cId="0" sldId="266"/>
            <ac:spMk id="25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54.459" v="1090" actId="207"/>
          <ac:spMkLst>
            <pc:docMk/>
            <pc:sldMk cId="0" sldId="266"/>
            <ac:spMk id="26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54.459" v="1090" actId="207"/>
          <ac:spMkLst>
            <pc:docMk/>
            <pc:sldMk cId="0" sldId="266"/>
            <ac:spMk id="27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54.459" v="1090" actId="207"/>
          <ac:spMkLst>
            <pc:docMk/>
            <pc:sldMk cId="0" sldId="266"/>
            <ac:spMk id="28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54.459" v="1090" actId="207"/>
          <ac:spMkLst>
            <pc:docMk/>
            <pc:sldMk cId="0" sldId="266"/>
            <ac:spMk id="29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54.459" v="1090" actId="207"/>
          <ac:spMkLst>
            <pc:docMk/>
            <pc:sldMk cId="0" sldId="266"/>
            <ac:spMk id="30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54.459" v="1090" actId="207"/>
          <ac:spMkLst>
            <pc:docMk/>
            <pc:sldMk cId="0" sldId="266"/>
            <ac:spMk id="31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54.459" v="1090" actId="207"/>
          <ac:spMkLst>
            <pc:docMk/>
            <pc:sldMk cId="0" sldId="266"/>
            <ac:spMk id="32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54.459" v="1090" actId="207"/>
          <ac:spMkLst>
            <pc:docMk/>
            <pc:sldMk cId="0" sldId="266"/>
            <ac:spMk id="33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54.459" v="1090" actId="207"/>
          <ac:spMkLst>
            <pc:docMk/>
            <pc:sldMk cId="0" sldId="266"/>
            <ac:spMk id="34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54.459" v="1090" actId="207"/>
          <ac:spMkLst>
            <pc:docMk/>
            <pc:sldMk cId="0" sldId="266"/>
            <ac:spMk id="35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54.459" v="1090" actId="207"/>
          <ac:spMkLst>
            <pc:docMk/>
            <pc:sldMk cId="0" sldId="266"/>
            <ac:spMk id="36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54.459" v="1090" actId="207"/>
          <ac:spMkLst>
            <pc:docMk/>
            <pc:sldMk cId="0" sldId="266"/>
            <ac:spMk id="37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54.459" v="1090" actId="207"/>
          <ac:spMkLst>
            <pc:docMk/>
            <pc:sldMk cId="0" sldId="266"/>
            <ac:spMk id="38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54.459" v="1090" actId="207"/>
          <ac:spMkLst>
            <pc:docMk/>
            <pc:sldMk cId="0" sldId="266"/>
            <ac:spMk id="39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9:54.459" v="1090" actId="207"/>
          <ac:spMkLst>
            <pc:docMk/>
            <pc:sldMk cId="0" sldId="266"/>
            <ac:spMk id="40" creationId="{00000000-0000-0000-0000-000000000000}"/>
          </ac:spMkLst>
        </pc:spChg>
        <pc:picChg chg="mod">
          <ac:chgData name="Laman Panakhova" userId="adc4502f-7986-4345-99de-3556ab67ab06" providerId="ADAL" clId="{B60265DA-4D38-470C-B8E1-EB2212DFC78D}" dt="2025-12-10T18:57:28.878" v="963" actId="1076"/>
          <ac:picMkLst>
            <pc:docMk/>
            <pc:sldMk cId="0" sldId="266"/>
            <ac:picMk id="2" creationId="{00000000-0000-0000-0000-000000000000}"/>
          </ac:picMkLst>
        </pc:picChg>
      </pc:sldChg>
      <pc:sldChg chg="delSp modSp del mod">
        <pc:chgData name="Laman Panakhova" userId="adc4502f-7986-4345-99de-3556ab67ab06" providerId="ADAL" clId="{B60265DA-4D38-470C-B8E1-EB2212DFC78D}" dt="2025-12-10T19:12:39.929" v="998" actId="47"/>
        <pc:sldMkLst>
          <pc:docMk/>
          <pc:sldMk cId="0" sldId="267"/>
        </pc:sldMkLst>
        <pc:spChg chg="mod">
          <ac:chgData name="Laman Panakhova" userId="adc4502f-7986-4345-99de-3556ab67ab06" providerId="ADAL" clId="{B60265DA-4D38-470C-B8E1-EB2212DFC78D}" dt="2025-12-10T19:06:22.169" v="994" actId="122"/>
          <ac:spMkLst>
            <pc:docMk/>
            <pc:sldMk cId="0" sldId="267"/>
            <ac:spMk id="22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06:29.187" v="995" actId="255"/>
          <ac:spMkLst>
            <pc:docMk/>
            <pc:sldMk cId="0" sldId="267"/>
            <ac:spMk id="23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06:32.975" v="996" actId="255"/>
          <ac:spMkLst>
            <pc:docMk/>
            <pc:sldMk cId="0" sldId="267"/>
            <ac:spMk id="24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06:14.127" v="992" actId="113"/>
          <ac:spMkLst>
            <pc:docMk/>
            <pc:sldMk cId="0" sldId="267"/>
            <ac:spMk id="25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06:14.127" v="992" actId="113"/>
          <ac:spMkLst>
            <pc:docMk/>
            <pc:sldMk cId="0" sldId="267"/>
            <ac:spMk id="26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06:14.127" v="992" actId="113"/>
          <ac:spMkLst>
            <pc:docMk/>
            <pc:sldMk cId="0" sldId="267"/>
            <ac:spMk id="27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06:14.127" v="992" actId="113"/>
          <ac:spMkLst>
            <pc:docMk/>
            <pc:sldMk cId="0" sldId="267"/>
            <ac:spMk id="28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06:14.127" v="992" actId="113"/>
          <ac:spMkLst>
            <pc:docMk/>
            <pc:sldMk cId="0" sldId="267"/>
            <ac:spMk id="29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06:14.127" v="992" actId="113"/>
          <ac:spMkLst>
            <pc:docMk/>
            <pc:sldMk cId="0" sldId="267"/>
            <ac:spMk id="30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06:14.127" v="992" actId="113"/>
          <ac:spMkLst>
            <pc:docMk/>
            <pc:sldMk cId="0" sldId="267"/>
            <ac:spMk id="31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06:14.127" v="992" actId="113"/>
          <ac:spMkLst>
            <pc:docMk/>
            <pc:sldMk cId="0" sldId="267"/>
            <ac:spMk id="32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06:14.127" v="992" actId="113"/>
          <ac:spMkLst>
            <pc:docMk/>
            <pc:sldMk cId="0" sldId="267"/>
            <ac:spMk id="33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06:14.127" v="992" actId="113"/>
          <ac:spMkLst>
            <pc:docMk/>
            <pc:sldMk cId="0" sldId="267"/>
            <ac:spMk id="34" creationId="{00000000-0000-0000-0000-000000000000}"/>
          </ac:spMkLst>
        </pc:spChg>
        <pc:spChg chg="del mod">
          <ac:chgData name="Laman Panakhova" userId="adc4502f-7986-4345-99de-3556ab67ab06" providerId="ADAL" clId="{B60265DA-4D38-470C-B8E1-EB2212DFC78D}" dt="2025-12-10T19:12:24.767" v="997" actId="478"/>
          <ac:spMkLst>
            <pc:docMk/>
            <pc:sldMk cId="0" sldId="267"/>
            <ac:spMk id="35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06:14.127" v="992" actId="113"/>
          <ac:spMkLst>
            <pc:docMk/>
            <pc:sldMk cId="0" sldId="267"/>
            <ac:spMk id="36" creationId="{00000000-0000-0000-0000-000000000000}"/>
          </ac:spMkLst>
        </pc:spChg>
      </pc:sldChg>
      <pc:sldChg chg="new del">
        <pc:chgData name="Laman Panakhova" userId="adc4502f-7986-4345-99de-3556ab67ab06" providerId="ADAL" clId="{B60265DA-4D38-470C-B8E1-EB2212DFC78D}" dt="2025-12-09T08:24:00.905" v="34" actId="47"/>
        <pc:sldMkLst>
          <pc:docMk/>
          <pc:sldMk cId="2054053694" sldId="268"/>
        </pc:sldMkLst>
      </pc:sldChg>
      <pc:sldChg chg="addSp delSp modSp add mod ord">
        <pc:chgData name="Laman Panakhova" userId="adc4502f-7986-4345-99de-3556ab67ab06" providerId="ADAL" clId="{B60265DA-4D38-470C-B8E1-EB2212DFC78D}" dt="2025-12-10T19:28:20.192" v="1079" actId="207"/>
        <pc:sldMkLst>
          <pc:docMk/>
          <pc:sldMk cId="3668706432" sldId="268"/>
        </pc:sldMkLst>
        <pc:spChg chg="mod">
          <ac:chgData name="Laman Panakhova" userId="adc4502f-7986-4345-99de-3556ab67ab06" providerId="ADAL" clId="{B60265DA-4D38-470C-B8E1-EB2212DFC78D}" dt="2025-12-10T19:28:20.192" v="1079" actId="207"/>
          <ac:spMkLst>
            <pc:docMk/>
            <pc:sldMk cId="3668706432" sldId="268"/>
            <ac:spMk id="7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8:20.192" v="1079" actId="207"/>
          <ac:spMkLst>
            <pc:docMk/>
            <pc:sldMk cId="3668706432" sldId="268"/>
            <ac:spMk id="8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10T19:28:20.192" v="1079" actId="207"/>
          <ac:spMkLst>
            <pc:docMk/>
            <pc:sldMk cId="3668706432" sldId="268"/>
            <ac:spMk id="9" creationId="{00000000-0000-0000-0000-000000000000}"/>
          </ac:spMkLst>
        </pc:spChg>
        <pc:spChg chg="del">
          <ac:chgData name="Laman Panakhova" userId="adc4502f-7986-4345-99de-3556ab67ab06" providerId="ADAL" clId="{B60265DA-4D38-470C-B8E1-EB2212DFC78D}" dt="2025-12-09T08:24:55.698" v="49" actId="478"/>
          <ac:spMkLst>
            <pc:docMk/>
            <pc:sldMk cId="3668706432" sldId="268"/>
            <ac:spMk id="10" creationId="{00000000-0000-0000-0000-000000000000}"/>
          </ac:spMkLst>
        </pc:spChg>
        <pc:picChg chg="mod">
          <ac:chgData name="Laman Panakhova" userId="adc4502f-7986-4345-99de-3556ab67ab06" providerId="ADAL" clId="{B60265DA-4D38-470C-B8E1-EB2212DFC78D}" dt="2025-12-10T19:28:20.192" v="1079" actId="207"/>
          <ac:picMkLst>
            <pc:docMk/>
            <pc:sldMk cId="3668706432" sldId="268"/>
            <ac:picMk id="2" creationId="{00000000-0000-0000-0000-000000000000}"/>
          </ac:picMkLst>
        </pc:picChg>
        <pc:picChg chg="mod">
          <ac:chgData name="Laman Panakhova" userId="adc4502f-7986-4345-99de-3556ab67ab06" providerId="ADAL" clId="{B60265DA-4D38-470C-B8E1-EB2212DFC78D}" dt="2025-12-10T19:28:20.192" v="1079" actId="207"/>
          <ac:picMkLst>
            <pc:docMk/>
            <pc:sldMk cId="3668706432" sldId="268"/>
            <ac:picMk id="3" creationId="{00000000-0000-0000-0000-000000000000}"/>
          </ac:picMkLst>
        </pc:picChg>
        <pc:picChg chg="del mod">
          <ac:chgData name="Laman Panakhova" userId="adc4502f-7986-4345-99de-3556ab67ab06" providerId="ADAL" clId="{B60265DA-4D38-470C-B8E1-EB2212DFC78D}" dt="2025-12-09T08:24:49.667" v="48" actId="478"/>
          <ac:picMkLst>
            <pc:docMk/>
            <pc:sldMk cId="3668706432" sldId="268"/>
            <ac:picMk id="4" creationId="{00000000-0000-0000-0000-000000000000}"/>
          </ac:picMkLst>
        </pc:picChg>
        <pc:picChg chg="mod">
          <ac:chgData name="Laman Panakhova" userId="adc4502f-7986-4345-99de-3556ab67ab06" providerId="ADAL" clId="{B60265DA-4D38-470C-B8E1-EB2212DFC78D}" dt="2025-12-10T19:28:20.192" v="1079" actId="207"/>
          <ac:picMkLst>
            <pc:docMk/>
            <pc:sldMk cId="3668706432" sldId="268"/>
            <ac:picMk id="5" creationId="{00000000-0000-0000-0000-000000000000}"/>
          </ac:picMkLst>
        </pc:picChg>
        <pc:picChg chg="del">
          <ac:chgData name="Laman Panakhova" userId="adc4502f-7986-4345-99de-3556ab67ab06" providerId="ADAL" clId="{B60265DA-4D38-470C-B8E1-EB2212DFC78D}" dt="2025-12-09T08:24:57.330" v="50" actId="478"/>
          <ac:picMkLst>
            <pc:docMk/>
            <pc:sldMk cId="3668706432" sldId="268"/>
            <ac:picMk id="6" creationId="{00000000-0000-0000-0000-000000000000}"/>
          </ac:picMkLst>
        </pc:picChg>
        <pc:picChg chg="add mod">
          <ac:chgData name="Laman Panakhova" userId="adc4502f-7986-4345-99de-3556ab67ab06" providerId="ADAL" clId="{B60265DA-4D38-470C-B8E1-EB2212DFC78D}" dt="2025-12-10T19:28:20.192" v="1079" actId="207"/>
          <ac:picMkLst>
            <pc:docMk/>
            <pc:sldMk cId="3668706432" sldId="268"/>
            <ac:picMk id="2050" creationId="{FFA8B5AF-965E-400C-BE33-80FEB73662BB}"/>
          </ac:picMkLst>
        </pc:picChg>
      </pc:sldChg>
      <pc:sldChg chg="addSp modSp add mod">
        <pc:chgData name="Laman Panakhova" userId="adc4502f-7986-4345-99de-3556ab67ab06" providerId="ADAL" clId="{B60265DA-4D38-470C-B8E1-EB2212DFC78D}" dt="2025-12-10T19:28:38.264" v="1081" actId="207"/>
        <pc:sldMkLst>
          <pc:docMk/>
          <pc:sldMk cId="4060292136" sldId="269"/>
        </pc:sldMkLst>
        <pc:spChg chg="mod">
          <ac:chgData name="Laman Panakhova" userId="adc4502f-7986-4345-99de-3556ab67ab06" providerId="ADAL" clId="{B60265DA-4D38-470C-B8E1-EB2212DFC78D}" dt="2025-12-10T17:58:58.786" v="220" actId="14100"/>
          <ac:spMkLst>
            <pc:docMk/>
            <pc:sldMk cId="4060292136" sldId="269"/>
            <ac:spMk id="7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09T08:26:22.563" v="60"/>
          <ac:spMkLst>
            <pc:docMk/>
            <pc:sldMk cId="4060292136" sldId="269"/>
            <ac:spMk id="9" creationId="{00000000-0000-0000-0000-000000000000}"/>
          </ac:spMkLst>
        </pc:spChg>
        <pc:graphicFrameChg chg="add mod modGraphic">
          <ac:chgData name="Laman Panakhova" userId="adc4502f-7986-4345-99de-3556ab67ab06" providerId="ADAL" clId="{B60265DA-4D38-470C-B8E1-EB2212DFC78D}" dt="2025-12-10T19:28:38.264" v="1081" actId="207"/>
          <ac:graphicFrameMkLst>
            <pc:docMk/>
            <pc:sldMk cId="4060292136" sldId="269"/>
            <ac:graphicFrameMk id="10" creationId="{5B1C9D20-DC42-4722-93C6-86682968A60F}"/>
          </ac:graphicFrameMkLst>
        </pc:graphicFrameChg>
      </pc:sldChg>
      <pc:sldChg chg="addSp delSp modSp add mod ord">
        <pc:chgData name="Laman Panakhova" userId="adc4502f-7986-4345-99de-3556ab67ab06" providerId="ADAL" clId="{B60265DA-4D38-470C-B8E1-EB2212DFC78D}" dt="2025-12-10T19:28:56.634" v="1085" actId="1076"/>
        <pc:sldMkLst>
          <pc:docMk/>
          <pc:sldMk cId="1724081705" sldId="270"/>
        </pc:sldMkLst>
        <pc:spChg chg="mod">
          <ac:chgData name="Laman Panakhova" userId="adc4502f-7986-4345-99de-3556ab67ab06" providerId="ADAL" clId="{B60265DA-4D38-470C-B8E1-EB2212DFC78D}" dt="2025-12-10T18:09:12.623" v="317" actId="1076"/>
          <ac:spMkLst>
            <pc:docMk/>
            <pc:sldMk cId="1724081705" sldId="270"/>
            <ac:spMk id="7" creationId="{00000000-0000-0000-0000-000000000000}"/>
          </ac:spMkLst>
        </pc:spChg>
        <pc:spChg chg="del">
          <ac:chgData name="Laman Panakhova" userId="adc4502f-7986-4345-99de-3556ab67ab06" providerId="ADAL" clId="{B60265DA-4D38-470C-B8E1-EB2212DFC78D}" dt="2025-12-09T08:27:26.961" v="108" actId="478"/>
          <ac:spMkLst>
            <pc:docMk/>
            <pc:sldMk cId="1724081705" sldId="270"/>
            <ac:spMk id="8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09T08:27:10.035" v="86" actId="20577"/>
          <ac:spMkLst>
            <pc:docMk/>
            <pc:sldMk cId="1724081705" sldId="270"/>
            <ac:spMk id="9" creationId="{00000000-0000-0000-0000-000000000000}"/>
          </ac:spMkLst>
        </pc:spChg>
        <pc:graphicFrameChg chg="add mod modGraphic">
          <ac:chgData name="Laman Panakhova" userId="adc4502f-7986-4345-99de-3556ab67ab06" providerId="ADAL" clId="{B60265DA-4D38-470C-B8E1-EB2212DFC78D}" dt="2025-12-10T19:28:56.634" v="1085" actId="1076"/>
          <ac:graphicFrameMkLst>
            <pc:docMk/>
            <pc:sldMk cId="1724081705" sldId="270"/>
            <ac:graphicFrameMk id="10" creationId="{C0B56BC5-98B4-41B2-B5CB-76690FE30D3F}"/>
          </ac:graphicFrameMkLst>
        </pc:graphicFrameChg>
        <pc:picChg chg="del">
          <ac:chgData name="Laman Panakhova" userId="adc4502f-7986-4345-99de-3556ab67ab06" providerId="ADAL" clId="{B60265DA-4D38-470C-B8E1-EB2212DFC78D}" dt="2025-12-10T19:28:53.037" v="1084" actId="478"/>
          <ac:picMkLst>
            <pc:docMk/>
            <pc:sldMk cId="1724081705" sldId="270"/>
            <ac:picMk id="3" creationId="{00000000-0000-0000-0000-000000000000}"/>
          </ac:picMkLst>
        </pc:picChg>
        <pc:picChg chg="del">
          <ac:chgData name="Laman Panakhova" userId="adc4502f-7986-4345-99de-3556ab67ab06" providerId="ADAL" clId="{B60265DA-4D38-470C-B8E1-EB2212DFC78D}" dt="2025-12-10T19:28:49.313" v="1083" actId="478"/>
          <ac:picMkLst>
            <pc:docMk/>
            <pc:sldMk cId="1724081705" sldId="270"/>
            <ac:picMk id="5" creationId="{00000000-0000-0000-0000-000000000000}"/>
          </ac:picMkLst>
        </pc:picChg>
      </pc:sldChg>
      <pc:sldChg chg="addSp delSp modSp add del mod ord">
        <pc:chgData name="Laman Panakhova" userId="adc4502f-7986-4345-99de-3556ab67ab06" providerId="ADAL" clId="{B60265DA-4D38-470C-B8E1-EB2212DFC78D}" dt="2025-12-10T18:41:45.611" v="884" actId="47"/>
        <pc:sldMkLst>
          <pc:docMk/>
          <pc:sldMk cId="353513355" sldId="271"/>
        </pc:sldMkLst>
        <pc:spChg chg="del mod">
          <ac:chgData name="Laman Panakhova" userId="adc4502f-7986-4345-99de-3556ab67ab06" providerId="ADAL" clId="{B60265DA-4D38-470C-B8E1-EB2212DFC78D}" dt="2025-12-10T18:40:17.428" v="864" actId="478"/>
          <ac:spMkLst>
            <pc:docMk/>
            <pc:sldMk cId="353513355" sldId="271"/>
            <ac:spMk id="7" creationId="{00000000-0000-0000-0000-000000000000}"/>
          </ac:spMkLst>
        </pc:spChg>
        <pc:spChg chg="del">
          <ac:chgData name="Laman Panakhova" userId="adc4502f-7986-4345-99de-3556ab67ab06" providerId="ADAL" clId="{B60265DA-4D38-470C-B8E1-EB2212DFC78D}" dt="2025-12-10T18:39:55.629" v="859" actId="478"/>
          <ac:spMkLst>
            <pc:docMk/>
            <pc:sldMk cId="353513355" sldId="271"/>
            <ac:spMk id="8" creationId="{00000000-0000-0000-0000-000000000000}"/>
          </ac:spMkLst>
        </pc:spChg>
        <pc:spChg chg="mod">
          <ac:chgData name="Laman Panakhova" userId="adc4502f-7986-4345-99de-3556ab67ab06" providerId="ADAL" clId="{B60265DA-4D38-470C-B8E1-EB2212DFC78D}" dt="2025-12-09T08:28:26.620" v="113" actId="20577"/>
          <ac:spMkLst>
            <pc:docMk/>
            <pc:sldMk cId="353513355" sldId="271"/>
            <ac:spMk id="9" creationId="{00000000-0000-0000-0000-000000000000}"/>
          </ac:spMkLst>
        </pc:spChg>
        <pc:picChg chg="del mod">
          <ac:chgData name="Laman Panakhova" userId="adc4502f-7986-4345-99de-3556ab67ab06" providerId="ADAL" clId="{B60265DA-4D38-470C-B8E1-EB2212DFC78D}" dt="2025-12-10T18:39:52.606" v="858" actId="478"/>
          <ac:picMkLst>
            <pc:docMk/>
            <pc:sldMk cId="353513355" sldId="271"/>
            <ac:picMk id="2" creationId="{00000000-0000-0000-0000-000000000000}"/>
          </ac:picMkLst>
        </pc:picChg>
        <pc:picChg chg="del">
          <ac:chgData name="Laman Panakhova" userId="adc4502f-7986-4345-99de-3556ab67ab06" providerId="ADAL" clId="{B60265DA-4D38-470C-B8E1-EB2212DFC78D}" dt="2025-12-10T18:40:04.285" v="863" actId="478"/>
          <ac:picMkLst>
            <pc:docMk/>
            <pc:sldMk cId="353513355" sldId="271"/>
            <ac:picMk id="3" creationId="{00000000-0000-0000-0000-000000000000}"/>
          </ac:picMkLst>
        </pc:picChg>
        <pc:picChg chg="del">
          <ac:chgData name="Laman Panakhova" userId="adc4502f-7986-4345-99de-3556ab67ab06" providerId="ADAL" clId="{B60265DA-4D38-470C-B8E1-EB2212DFC78D}" dt="2025-12-09T08:28:22.904" v="112" actId="478"/>
          <ac:picMkLst>
            <pc:docMk/>
            <pc:sldMk cId="353513355" sldId="271"/>
            <ac:picMk id="4" creationId="{00000000-0000-0000-0000-000000000000}"/>
          </ac:picMkLst>
        </pc:picChg>
        <pc:picChg chg="del">
          <ac:chgData name="Laman Panakhova" userId="adc4502f-7986-4345-99de-3556ab67ab06" providerId="ADAL" clId="{B60265DA-4D38-470C-B8E1-EB2212DFC78D}" dt="2025-12-10T18:39:58.985" v="861" actId="478"/>
          <ac:picMkLst>
            <pc:docMk/>
            <pc:sldMk cId="353513355" sldId="271"/>
            <ac:picMk id="5" creationId="{00000000-0000-0000-0000-000000000000}"/>
          </ac:picMkLst>
        </pc:picChg>
        <pc:picChg chg="del">
          <ac:chgData name="Laman Panakhova" userId="adc4502f-7986-4345-99de-3556ab67ab06" providerId="ADAL" clId="{B60265DA-4D38-470C-B8E1-EB2212DFC78D}" dt="2025-12-10T18:39:57.251" v="860" actId="478"/>
          <ac:picMkLst>
            <pc:docMk/>
            <pc:sldMk cId="353513355" sldId="271"/>
            <ac:picMk id="6" creationId="{00000000-0000-0000-0000-000000000000}"/>
          </ac:picMkLst>
        </pc:picChg>
        <pc:picChg chg="add mod">
          <ac:chgData name="Laman Panakhova" userId="adc4502f-7986-4345-99de-3556ab67ab06" providerId="ADAL" clId="{B60265DA-4D38-470C-B8E1-EB2212DFC78D}" dt="2025-12-10T18:39:48.065" v="856" actId="1076"/>
          <ac:picMkLst>
            <pc:docMk/>
            <pc:sldMk cId="353513355" sldId="271"/>
            <ac:picMk id="11" creationId="{51A64FC8-73C0-44A8-AC1C-E93AF19594B5}"/>
          </ac:picMkLst>
        </pc:picChg>
        <pc:picChg chg="add mod">
          <ac:chgData name="Laman Panakhova" userId="adc4502f-7986-4345-99de-3556ab67ab06" providerId="ADAL" clId="{B60265DA-4D38-470C-B8E1-EB2212DFC78D}" dt="2025-12-10T18:40:44.294" v="868" actId="1076"/>
          <ac:picMkLst>
            <pc:docMk/>
            <pc:sldMk cId="353513355" sldId="271"/>
            <ac:picMk id="12" creationId="{54EBC8E3-3788-4BEB-A4F4-56D018F2FE34}"/>
          </ac:picMkLst>
        </pc:picChg>
        <pc:picChg chg="add mod">
          <ac:chgData name="Laman Panakhova" userId="adc4502f-7986-4345-99de-3556ab67ab06" providerId="ADAL" clId="{B60265DA-4D38-470C-B8E1-EB2212DFC78D}" dt="2025-12-10T18:40:57.752" v="871" actId="1076"/>
          <ac:picMkLst>
            <pc:docMk/>
            <pc:sldMk cId="353513355" sldId="271"/>
            <ac:picMk id="13" creationId="{3DAB67B9-3B43-4CF5-A06B-9128734F798A}"/>
          </ac:picMkLst>
        </pc:picChg>
        <pc:picChg chg="add del mod">
          <ac:chgData name="Laman Panakhova" userId="adc4502f-7986-4345-99de-3556ab67ab06" providerId="ADAL" clId="{B60265DA-4D38-470C-B8E1-EB2212DFC78D}" dt="2025-12-10T18:40:52.372" v="870" actId="478"/>
          <ac:picMkLst>
            <pc:docMk/>
            <pc:sldMk cId="353513355" sldId="271"/>
            <ac:picMk id="14" creationId="{DC145C1C-1C24-4EB0-A133-7E8DD6438303}"/>
          </ac:picMkLst>
        </pc:picChg>
      </pc:sldChg>
      <pc:sldChg chg="addSp delSp modSp new mod setBg delDesignElem">
        <pc:chgData name="Laman Panakhova" userId="adc4502f-7986-4345-99de-3556ab67ab06" providerId="ADAL" clId="{B60265DA-4D38-470C-B8E1-EB2212DFC78D}" dt="2025-12-10T19:20:26.097" v="1015"/>
        <pc:sldMkLst>
          <pc:docMk/>
          <pc:sldMk cId="3308736961" sldId="272"/>
        </pc:sldMkLst>
        <pc:spChg chg="add del">
          <ac:chgData name="Laman Panakhova" userId="adc4502f-7986-4345-99de-3556ab67ab06" providerId="ADAL" clId="{B60265DA-4D38-470C-B8E1-EB2212DFC78D}" dt="2025-12-10T18:50:48.867" v="948" actId="26606"/>
          <ac:spMkLst>
            <pc:docMk/>
            <pc:sldMk cId="3308736961" sldId="272"/>
            <ac:spMk id="1031" creationId="{7BDAC5B6-20CE-447F-8BA1-F2274AC7AE5B}"/>
          </ac:spMkLst>
        </pc:spChg>
        <pc:spChg chg="add del">
          <ac:chgData name="Laman Panakhova" userId="adc4502f-7986-4345-99de-3556ab67ab06" providerId="ADAL" clId="{B60265DA-4D38-470C-B8E1-EB2212DFC78D}" dt="2025-12-10T18:50:48.867" v="948" actId="26606"/>
          <ac:spMkLst>
            <pc:docMk/>
            <pc:sldMk cId="3308736961" sldId="272"/>
            <ac:spMk id="1033" creationId="{D1D22B31-BF8F-446B-9009-8A251FB177CB}"/>
          </ac:spMkLst>
        </pc:spChg>
        <pc:spChg chg="add del">
          <ac:chgData name="Laman Panakhova" userId="adc4502f-7986-4345-99de-3556ab67ab06" providerId="ADAL" clId="{B60265DA-4D38-470C-B8E1-EB2212DFC78D}" dt="2025-12-10T19:20:26.097" v="1015"/>
          <ac:spMkLst>
            <pc:docMk/>
            <pc:sldMk cId="3308736961" sldId="272"/>
            <ac:spMk id="1038" creationId="{EE5F705A-5E81-4B3A-8EF4-911982DB313C}"/>
          </ac:spMkLst>
        </pc:spChg>
        <pc:spChg chg="add del">
          <ac:chgData name="Laman Panakhova" userId="adc4502f-7986-4345-99de-3556ab67ab06" providerId="ADAL" clId="{B60265DA-4D38-470C-B8E1-EB2212DFC78D}" dt="2025-12-10T19:20:26.097" v="1015"/>
          <ac:spMkLst>
            <pc:docMk/>
            <pc:sldMk cId="3308736961" sldId="272"/>
            <ac:spMk id="1040" creationId="{AD8F92D9-1751-4ABF-9CB7-D198C9A05A46}"/>
          </ac:spMkLst>
        </pc:spChg>
        <pc:spChg chg="add del">
          <ac:chgData name="Laman Panakhova" userId="adc4502f-7986-4345-99de-3556ab67ab06" providerId="ADAL" clId="{B60265DA-4D38-470C-B8E1-EB2212DFC78D}" dt="2025-12-10T19:20:26.097" v="1015"/>
          <ac:spMkLst>
            <pc:docMk/>
            <pc:sldMk cId="3308736961" sldId="272"/>
            <ac:spMk id="1042" creationId="{6D6B998F-CA62-4EE6-B7E7-046377D4F7EF}"/>
          </ac:spMkLst>
        </pc:spChg>
        <pc:picChg chg="add del">
          <ac:chgData name="Laman Panakhova" userId="adc4502f-7986-4345-99de-3556ab67ab06" providerId="ADAL" clId="{B60265DA-4D38-470C-B8E1-EB2212DFC78D}" dt="2025-12-10T18:50:06.072" v="946"/>
          <ac:picMkLst>
            <pc:docMk/>
            <pc:sldMk cId="3308736961" sldId="272"/>
            <ac:picMk id="5" creationId="{9E086F8A-AC20-4F3C-A6A6-15E7F987F3DC}"/>
          </ac:picMkLst>
        </pc:picChg>
        <pc:picChg chg="add mod">
          <ac:chgData name="Laman Panakhova" userId="adc4502f-7986-4345-99de-3556ab67ab06" providerId="ADAL" clId="{B60265DA-4D38-470C-B8E1-EB2212DFC78D}" dt="2025-12-10T18:50:48.867" v="948" actId="26606"/>
          <ac:picMkLst>
            <pc:docMk/>
            <pc:sldMk cId="3308736961" sldId="272"/>
            <ac:picMk id="6" creationId="{742051B1-5E19-4729-93A9-D7F991B86487}"/>
          </ac:picMkLst>
        </pc:picChg>
        <pc:picChg chg="add del mod">
          <ac:chgData name="Laman Panakhova" userId="adc4502f-7986-4345-99de-3556ab67ab06" providerId="ADAL" clId="{B60265DA-4D38-470C-B8E1-EB2212DFC78D}" dt="2025-12-10T18:50:48.867" v="948" actId="26606"/>
          <ac:picMkLst>
            <pc:docMk/>
            <pc:sldMk cId="3308736961" sldId="272"/>
            <ac:picMk id="1026" creationId="{154E7E2F-B291-48B8-A1E6-232E405F15F9}"/>
          </ac:picMkLst>
        </pc:picChg>
        <pc:picChg chg="add del">
          <ac:chgData name="Laman Panakhova" userId="adc4502f-7986-4345-99de-3556ab67ab06" providerId="ADAL" clId="{B60265DA-4D38-470C-B8E1-EB2212DFC78D}" dt="2025-12-09T08:29:47.980" v="146"/>
          <ac:picMkLst>
            <pc:docMk/>
            <pc:sldMk cId="3308736961" sldId="272"/>
            <ac:picMk id="1028" creationId="{7D081C0C-2E02-4A7E-9FAA-616C3C9FB124}"/>
          </ac:picMkLst>
        </pc:picChg>
      </pc:sldChg>
      <pc:sldChg chg="addSp delSp modSp new mod setBg delDesignElem">
        <pc:chgData name="Laman Panakhova" userId="adc4502f-7986-4345-99de-3556ab67ab06" providerId="ADAL" clId="{B60265DA-4D38-470C-B8E1-EB2212DFC78D}" dt="2025-12-10T19:20:26.097" v="1015"/>
        <pc:sldMkLst>
          <pc:docMk/>
          <pc:sldMk cId="3691411177" sldId="273"/>
        </pc:sldMkLst>
        <pc:spChg chg="add del">
          <ac:chgData name="Laman Panakhova" userId="adc4502f-7986-4345-99de-3556ab67ab06" providerId="ADAL" clId="{B60265DA-4D38-470C-B8E1-EB2212DFC78D}" dt="2025-12-10T18:23:44.686" v="481" actId="26606"/>
          <ac:spMkLst>
            <pc:docMk/>
            <pc:sldMk cId="3691411177" sldId="273"/>
            <ac:spMk id="9" creationId="{AA3CC463-F933-4AC4-86E1-5AC14B0C3163}"/>
          </ac:spMkLst>
        </pc:spChg>
        <pc:spChg chg="add del">
          <ac:chgData name="Laman Panakhova" userId="adc4502f-7986-4345-99de-3556ab67ab06" providerId="ADAL" clId="{B60265DA-4D38-470C-B8E1-EB2212DFC78D}" dt="2025-12-10T18:23:44.686" v="481" actId="26606"/>
          <ac:spMkLst>
            <pc:docMk/>
            <pc:sldMk cId="3691411177" sldId="273"/>
            <ac:spMk id="11" creationId="{6025D2DB-A12A-44DB-B00E-F4D622329EDD}"/>
          </ac:spMkLst>
        </pc:spChg>
        <pc:spChg chg="add del">
          <ac:chgData name="Laman Panakhova" userId="adc4502f-7986-4345-99de-3556ab67ab06" providerId="ADAL" clId="{B60265DA-4D38-470C-B8E1-EB2212DFC78D}" dt="2025-12-10T18:23:44.686" v="481" actId="26606"/>
          <ac:spMkLst>
            <pc:docMk/>
            <pc:sldMk cId="3691411177" sldId="273"/>
            <ac:spMk id="13" creationId="{CE7E7877-F64E-4EEA-B778-138031EFF874}"/>
          </ac:spMkLst>
        </pc:spChg>
        <pc:spChg chg="add del">
          <ac:chgData name="Laman Panakhova" userId="adc4502f-7986-4345-99de-3556ab67ab06" providerId="ADAL" clId="{B60265DA-4D38-470C-B8E1-EB2212DFC78D}" dt="2025-12-10T18:23:44.686" v="481" actId="26606"/>
          <ac:spMkLst>
            <pc:docMk/>
            <pc:sldMk cId="3691411177" sldId="273"/>
            <ac:spMk id="15" creationId="{7DD6C4F3-70FD-4F13-919C-702EE4886499}"/>
          </ac:spMkLst>
        </pc:spChg>
        <pc:spChg chg="add del">
          <ac:chgData name="Laman Panakhova" userId="adc4502f-7986-4345-99de-3556ab67ab06" providerId="ADAL" clId="{B60265DA-4D38-470C-B8E1-EB2212DFC78D}" dt="2025-12-10T19:20:26.097" v="1015"/>
          <ac:spMkLst>
            <pc:docMk/>
            <pc:sldMk cId="3691411177" sldId="273"/>
            <ac:spMk id="20" creationId="{A9F529C3-C941-49FD-8C67-82F134F64BDB}"/>
          </ac:spMkLst>
        </pc:spChg>
        <pc:spChg chg="add del">
          <ac:chgData name="Laman Panakhova" userId="adc4502f-7986-4345-99de-3556ab67ab06" providerId="ADAL" clId="{B60265DA-4D38-470C-B8E1-EB2212DFC78D}" dt="2025-12-10T19:20:26.097" v="1015"/>
          <ac:spMkLst>
            <pc:docMk/>
            <pc:sldMk cId="3691411177" sldId="273"/>
            <ac:spMk id="22" creationId="{20586029-32A0-47E5-9AEC-AE3ABA6B94D0}"/>
          </ac:spMkLst>
        </pc:spChg>
        <pc:picChg chg="add mod">
          <ac:chgData name="Laman Panakhova" userId="adc4502f-7986-4345-99de-3556ab67ab06" providerId="ADAL" clId="{B60265DA-4D38-470C-B8E1-EB2212DFC78D}" dt="2025-12-10T18:23:48.852" v="483" actId="1076"/>
          <ac:picMkLst>
            <pc:docMk/>
            <pc:sldMk cId="3691411177" sldId="273"/>
            <ac:picMk id="2" creationId="{1B79964E-5492-4586-8222-91E61E000A5C}"/>
          </ac:picMkLst>
        </pc:picChg>
        <pc:picChg chg="add mod ord">
          <ac:chgData name="Laman Panakhova" userId="adc4502f-7986-4345-99de-3556ab67ab06" providerId="ADAL" clId="{B60265DA-4D38-470C-B8E1-EB2212DFC78D}" dt="2025-12-10T18:24:10.316" v="491" actId="1076"/>
          <ac:picMkLst>
            <pc:docMk/>
            <pc:sldMk cId="3691411177" sldId="273"/>
            <ac:picMk id="3" creationId="{32142CB9-35EC-49A8-8FE1-BC7217D413AC}"/>
          </ac:picMkLst>
        </pc:picChg>
        <pc:picChg chg="add del mod">
          <ac:chgData name="Laman Panakhova" userId="adc4502f-7986-4345-99de-3556ab67ab06" providerId="ADAL" clId="{B60265DA-4D38-470C-B8E1-EB2212DFC78D}" dt="2025-12-10T18:23:37.729" v="480" actId="478"/>
          <ac:picMkLst>
            <pc:docMk/>
            <pc:sldMk cId="3691411177" sldId="273"/>
            <ac:picMk id="4" creationId="{8A1F05D3-0F8D-4DAE-BCFC-78115A2FD8C9}"/>
          </ac:picMkLst>
        </pc:picChg>
        <pc:picChg chg="add mod">
          <ac:chgData name="Laman Panakhova" userId="adc4502f-7986-4345-99de-3556ab67ab06" providerId="ADAL" clId="{B60265DA-4D38-470C-B8E1-EB2212DFC78D}" dt="2025-12-10T18:24:20.102" v="492" actId="14100"/>
          <ac:picMkLst>
            <pc:docMk/>
            <pc:sldMk cId="3691411177" sldId="273"/>
            <ac:picMk id="12" creationId="{FFCA89EB-6964-433B-9EC4-5E57A27E207E}"/>
          </ac:picMkLst>
        </pc:picChg>
        <pc:cxnChg chg="add del">
          <ac:chgData name="Laman Panakhova" userId="adc4502f-7986-4345-99de-3556ab67ab06" providerId="ADAL" clId="{B60265DA-4D38-470C-B8E1-EB2212DFC78D}" dt="2025-12-10T19:20:26.097" v="1015"/>
          <ac:cxnSpMkLst>
            <pc:docMk/>
            <pc:sldMk cId="3691411177" sldId="273"/>
            <ac:cxnSpMk id="24" creationId="{8C730EAB-A532-4295-A302-FB4B90DB9F5E}"/>
          </ac:cxnSpMkLst>
        </pc:cxnChg>
      </pc:sldChg>
      <pc:sldChg chg="addSp delSp modSp new mod setBg delDesignElem">
        <pc:chgData name="Laman Panakhova" userId="adc4502f-7986-4345-99de-3556ab67ab06" providerId="ADAL" clId="{B60265DA-4D38-470C-B8E1-EB2212DFC78D}" dt="2025-12-10T19:20:26.097" v="1015"/>
        <pc:sldMkLst>
          <pc:docMk/>
          <pc:sldMk cId="1847243662" sldId="274"/>
        </pc:sldMkLst>
        <pc:spChg chg="add mod ord">
          <ac:chgData name="Laman Panakhova" userId="adc4502f-7986-4345-99de-3556ab67ab06" providerId="ADAL" clId="{B60265DA-4D38-470C-B8E1-EB2212DFC78D}" dt="2025-12-10T18:41:29.346" v="882" actId="1076"/>
          <ac:spMkLst>
            <pc:docMk/>
            <pc:sldMk cId="1847243662" sldId="274"/>
            <ac:spMk id="2" creationId="{A2EDEEA2-2C01-4CB5-BB24-8D110E359CD8}"/>
          </ac:spMkLst>
        </pc:spChg>
        <pc:spChg chg="add del">
          <ac:chgData name="Laman Panakhova" userId="adc4502f-7986-4345-99de-3556ab67ab06" providerId="ADAL" clId="{B60265DA-4D38-470C-B8E1-EB2212DFC78D}" dt="2025-12-10T18:39:25.072" v="850" actId="26606"/>
          <ac:spMkLst>
            <pc:docMk/>
            <pc:sldMk cId="1847243662" sldId="274"/>
            <ac:spMk id="11" creationId="{7C98A213-5994-475E-B327-DC6EC27FBA8B}"/>
          </ac:spMkLst>
        </pc:spChg>
        <pc:spChg chg="add del">
          <ac:chgData name="Laman Panakhova" userId="adc4502f-7986-4345-99de-3556ab67ab06" providerId="ADAL" clId="{B60265DA-4D38-470C-B8E1-EB2212DFC78D}" dt="2025-12-10T18:39:25.072" v="850" actId="26606"/>
          <ac:spMkLst>
            <pc:docMk/>
            <pc:sldMk cId="1847243662" sldId="274"/>
            <ac:spMk id="13" creationId="{4B030A0D-0DAD-4A99-89BB-419527D6A64B}"/>
          </ac:spMkLst>
        </pc:spChg>
        <pc:spChg chg="add del">
          <ac:chgData name="Laman Panakhova" userId="adc4502f-7986-4345-99de-3556ab67ab06" providerId="ADAL" clId="{B60265DA-4D38-470C-B8E1-EB2212DFC78D}" dt="2025-12-10T19:20:26.097" v="1015"/>
          <ac:spMkLst>
            <pc:docMk/>
            <pc:sldMk cId="1847243662" sldId="274"/>
            <ac:spMk id="15" creationId="{848F64AA-5BE2-4280-BEFA-DC288118FCCE}"/>
          </ac:spMkLst>
        </pc:spChg>
        <pc:picChg chg="add del mod">
          <ac:chgData name="Laman Panakhova" userId="adc4502f-7986-4345-99de-3556ab67ab06" providerId="ADAL" clId="{B60265DA-4D38-470C-B8E1-EB2212DFC78D}" dt="2025-12-10T18:39:21.119" v="848" actId="478"/>
          <ac:picMkLst>
            <pc:docMk/>
            <pc:sldMk cId="1847243662" sldId="274"/>
            <ac:picMk id="3" creationId="{11A1CEF3-D340-48C9-86A8-A9E6DDA8C78A}"/>
          </ac:picMkLst>
        </pc:picChg>
        <pc:picChg chg="add mod ord">
          <ac:chgData name="Laman Panakhova" userId="adc4502f-7986-4345-99de-3556ab67ab06" providerId="ADAL" clId="{B60265DA-4D38-470C-B8E1-EB2212DFC78D}" dt="2025-12-10T18:41:36.315" v="883" actId="14100"/>
          <ac:picMkLst>
            <pc:docMk/>
            <pc:sldMk cId="1847243662" sldId="274"/>
            <ac:picMk id="4" creationId="{EEB1FFF8-2875-4BA5-B3F8-3F1F8CDEE150}"/>
          </ac:picMkLst>
        </pc:picChg>
        <pc:picChg chg="add mod ord">
          <ac:chgData name="Laman Panakhova" userId="adc4502f-7986-4345-99de-3556ab67ab06" providerId="ADAL" clId="{B60265DA-4D38-470C-B8E1-EB2212DFC78D}" dt="2025-12-10T18:39:25.088" v="851" actId="26606"/>
          <ac:picMkLst>
            <pc:docMk/>
            <pc:sldMk cId="1847243662" sldId="274"/>
            <ac:picMk id="5" creationId="{7FA08552-F45B-48D6-B87D-422A131164C9}"/>
          </ac:picMkLst>
        </pc:picChg>
        <pc:picChg chg="add mod ord">
          <ac:chgData name="Laman Panakhova" userId="adc4502f-7986-4345-99de-3556ab67ab06" providerId="ADAL" clId="{B60265DA-4D38-470C-B8E1-EB2212DFC78D}" dt="2025-12-10T18:39:25.088" v="851" actId="26606"/>
          <ac:picMkLst>
            <pc:docMk/>
            <pc:sldMk cId="1847243662" sldId="274"/>
            <ac:picMk id="6" creationId="{EF90A0C6-F733-459C-A99B-EC90D9D86C16}"/>
          </ac:picMkLst>
        </pc:picChg>
        <pc:picChg chg="add del">
          <ac:chgData name="Laman Panakhova" userId="adc4502f-7986-4345-99de-3556ab67ab06" providerId="ADAL" clId="{B60265DA-4D38-470C-B8E1-EB2212DFC78D}" dt="2025-12-10T18:41:19.517" v="878" actId="478"/>
          <ac:picMkLst>
            <pc:docMk/>
            <pc:sldMk cId="1847243662" sldId="274"/>
            <ac:picMk id="10" creationId="{057ED095-4744-489E-B55E-F3261794DA11}"/>
          </ac:picMkLst>
        </pc:picChg>
      </pc:sldChg>
      <pc:sldChg chg="addSp delSp modSp new mod setBg delDesignElem">
        <pc:chgData name="Laman Panakhova" userId="adc4502f-7986-4345-99de-3556ab67ab06" providerId="ADAL" clId="{B60265DA-4D38-470C-B8E1-EB2212DFC78D}" dt="2025-12-10T19:20:26.097" v="1015"/>
        <pc:sldMkLst>
          <pc:docMk/>
          <pc:sldMk cId="3557271706" sldId="275"/>
        </pc:sldMkLst>
        <pc:spChg chg="add del">
          <ac:chgData name="Laman Panakhova" userId="adc4502f-7986-4345-99de-3556ab67ab06" providerId="ADAL" clId="{B60265DA-4D38-470C-B8E1-EB2212DFC78D}" dt="2025-12-10T18:42:03.856" v="885" actId="26606"/>
          <ac:spMkLst>
            <pc:docMk/>
            <pc:sldMk cId="3557271706" sldId="275"/>
            <ac:spMk id="10" creationId="{E8DC6FCD-811B-436E-9FEE-FC957486CD7E}"/>
          </ac:spMkLst>
        </pc:spChg>
        <pc:spChg chg="add del">
          <ac:chgData name="Laman Panakhova" userId="adc4502f-7986-4345-99de-3556ab67ab06" providerId="ADAL" clId="{B60265DA-4D38-470C-B8E1-EB2212DFC78D}" dt="2025-12-10T18:42:25.046" v="887" actId="26606"/>
          <ac:spMkLst>
            <pc:docMk/>
            <pc:sldMk cId="3557271706" sldId="275"/>
            <ac:spMk id="15" creationId="{6C2997EE-0889-44C3-AC0D-18F26AC9AAAB}"/>
          </ac:spMkLst>
        </pc:spChg>
        <pc:spChg chg="add del">
          <ac:chgData name="Laman Panakhova" userId="adc4502f-7986-4345-99de-3556ab67ab06" providerId="ADAL" clId="{B60265DA-4D38-470C-B8E1-EB2212DFC78D}" dt="2025-12-10T19:20:26.097" v="1015"/>
          <ac:spMkLst>
            <pc:docMk/>
            <pc:sldMk cId="3557271706" sldId="275"/>
            <ac:spMk id="20" creationId="{262ABC4B-37D8-4218-BDD8-6DF6A00C0C80}"/>
          </ac:spMkLst>
        </pc:spChg>
        <pc:picChg chg="add mod ord">
          <ac:chgData name="Laman Panakhova" userId="adc4502f-7986-4345-99de-3556ab67ab06" providerId="ADAL" clId="{B60265DA-4D38-470C-B8E1-EB2212DFC78D}" dt="2025-12-10T18:42:25.046" v="887" actId="26606"/>
          <ac:picMkLst>
            <pc:docMk/>
            <pc:sldMk cId="3557271706" sldId="275"/>
            <ac:picMk id="2" creationId="{B47B6D92-B2ED-4EB9-A134-2E46064F87B2}"/>
          </ac:picMkLst>
        </pc:picChg>
        <pc:picChg chg="add mod">
          <ac:chgData name="Laman Panakhova" userId="adc4502f-7986-4345-99de-3556ab67ab06" providerId="ADAL" clId="{B60265DA-4D38-470C-B8E1-EB2212DFC78D}" dt="2025-12-10T18:42:25.046" v="887" actId="26606"/>
          <ac:picMkLst>
            <pc:docMk/>
            <pc:sldMk cId="3557271706" sldId="275"/>
            <ac:picMk id="3" creationId="{2D93B5B0-9D5E-4BD5-AD75-97F688D3EE30}"/>
          </ac:picMkLst>
        </pc:picChg>
        <pc:picChg chg="add mod ord">
          <ac:chgData name="Laman Panakhova" userId="adc4502f-7986-4345-99de-3556ab67ab06" providerId="ADAL" clId="{B60265DA-4D38-470C-B8E1-EB2212DFC78D}" dt="2025-12-10T18:42:25.046" v="887" actId="26606"/>
          <ac:picMkLst>
            <pc:docMk/>
            <pc:sldMk cId="3557271706" sldId="275"/>
            <ac:picMk id="4" creationId="{C0A087FD-C0F5-4A17-8835-921AE793E518}"/>
          </ac:picMkLst>
        </pc:picChg>
        <pc:picChg chg="add del mod ord">
          <ac:chgData name="Laman Panakhova" userId="adc4502f-7986-4345-99de-3556ab67ab06" providerId="ADAL" clId="{B60265DA-4D38-470C-B8E1-EB2212DFC78D}" dt="2025-12-10T18:42:20.074" v="886" actId="478"/>
          <ac:picMkLst>
            <pc:docMk/>
            <pc:sldMk cId="3557271706" sldId="275"/>
            <ac:picMk id="5" creationId="{5961A666-F16D-4A6B-AC93-E4EADEEA7726}"/>
          </ac:picMkLst>
        </pc:picChg>
      </pc:sldChg>
      <pc:sldChg chg="addSp delSp modSp new del mod">
        <pc:chgData name="Laman Panakhova" userId="adc4502f-7986-4345-99de-3556ab67ab06" providerId="ADAL" clId="{B60265DA-4D38-470C-B8E1-EB2212DFC78D}" dt="2025-12-10T18:45:49.062" v="914" actId="47"/>
        <pc:sldMkLst>
          <pc:docMk/>
          <pc:sldMk cId="367522652" sldId="276"/>
        </pc:sldMkLst>
        <pc:spChg chg="add del">
          <ac:chgData name="Laman Panakhova" userId="adc4502f-7986-4345-99de-3556ab67ab06" providerId="ADAL" clId="{B60265DA-4D38-470C-B8E1-EB2212DFC78D}" dt="2025-12-10T18:44:54.092" v="901"/>
          <ac:spMkLst>
            <pc:docMk/>
            <pc:sldMk cId="367522652" sldId="276"/>
            <ac:spMk id="4" creationId="{12020CB9-339B-4FCD-8DB7-F03BCEAE243E}"/>
          </ac:spMkLst>
        </pc:spChg>
        <pc:picChg chg="add del mod">
          <ac:chgData name="Laman Panakhova" userId="adc4502f-7986-4345-99de-3556ab67ab06" providerId="ADAL" clId="{B60265DA-4D38-470C-B8E1-EB2212DFC78D}" dt="2025-12-10T18:42:36.348" v="891" actId="478"/>
          <ac:picMkLst>
            <pc:docMk/>
            <pc:sldMk cId="367522652" sldId="276"/>
            <ac:picMk id="2" creationId="{181B092E-9834-4F0C-9561-F88E0E17B45C}"/>
          </ac:picMkLst>
        </pc:picChg>
        <pc:picChg chg="add mod">
          <ac:chgData name="Laman Panakhova" userId="adc4502f-7986-4345-99de-3556ab67ab06" providerId="ADAL" clId="{B60265DA-4D38-470C-B8E1-EB2212DFC78D}" dt="2025-12-10T18:43:07.332" v="898" actId="1076"/>
          <ac:picMkLst>
            <pc:docMk/>
            <pc:sldMk cId="367522652" sldId="276"/>
            <ac:picMk id="3" creationId="{09884707-AD59-4290-B9EF-5B3DBE9BB07D}"/>
          </ac:picMkLst>
        </pc:picChg>
      </pc:sldChg>
      <pc:sldChg chg="addSp delSp modSp new mod">
        <pc:chgData name="Laman Panakhova" userId="adc4502f-7986-4345-99de-3556ab67ab06" providerId="ADAL" clId="{B60265DA-4D38-470C-B8E1-EB2212DFC78D}" dt="2025-12-10T18:55:53.687" v="959" actId="1076"/>
        <pc:sldMkLst>
          <pc:docMk/>
          <pc:sldMk cId="501596615" sldId="277"/>
        </pc:sldMkLst>
        <pc:spChg chg="add del mod">
          <ac:chgData name="Laman Panakhova" userId="adc4502f-7986-4345-99de-3556ab67ab06" providerId="ADAL" clId="{B60265DA-4D38-470C-B8E1-EB2212DFC78D}" dt="2025-12-10T18:45:44.770" v="912"/>
          <ac:spMkLst>
            <pc:docMk/>
            <pc:sldMk cId="501596615" sldId="277"/>
            <ac:spMk id="2" creationId="{CC49B9AA-F0E3-4444-BF82-DADC9DD23087}"/>
          </ac:spMkLst>
        </pc:spChg>
        <pc:spChg chg="add mod">
          <ac:chgData name="Laman Panakhova" userId="adc4502f-7986-4345-99de-3556ab67ab06" providerId="ADAL" clId="{B60265DA-4D38-470C-B8E1-EB2212DFC78D}" dt="2025-12-10T18:49:01.186" v="944" actId="1076"/>
          <ac:spMkLst>
            <pc:docMk/>
            <pc:sldMk cId="501596615" sldId="277"/>
            <ac:spMk id="3" creationId="{BABD7818-C6BA-47E6-B271-E9ADA639CD47}"/>
          </ac:spMkLst>
        </pc:spChg>
        <pc:picChg chg="add mod">
          <ac:chgData name="Laman Panakhova" userId="adc4502f-7986-4345-99de-3556ab67ab06" providerId="ADAL" clId="{B60265DA-4D38-470C-B8E1-EB2212DFC78D}" dt="2025-12-10T18:48:37.455" v="940" actId="1076"/>
          <ac:picMkLst>
            <pc:docMk/>
            <pc:sldMk cId="501596615" sldId="277"/>
            <ac:picMk id="4" creationId="{B8535589-90FB-42E4-9960-95B8520AC5FF}"/>
          </ac:picMkLst>
        </pc:picChg>
        <pc:picChg chg="add del mod">
          <ac:chgData name="Laman Panakhova" userId="adc4502f-7986-4345-99de-3556ab67ab06" providerId="ADAL" clId="{B60265DA-4D38-470C-B8E1-EB2212DFC78D}" dt="2025-12-10T18:55:33.069" v="955" actId="478"/>
          <ac:picMkLst>
            <pc:docMk/>
            <pc:sldMk cId="501596615" sldId="277"/>
            <ac:picMk id="5" creationId="{0EF84D95-1888-4606-BC4C-88B9B3F11946}"/>
          </ac:picMkLst>
        </pc:picChg>
        <pc:picChg chg="add mod">
          <ac:chgData name="Laman Panakhova" userId="adc4502f-7986-4345-99de-3556ab67ab06" providerId="ADAL" clId="{B60265DA-4D38-470C-B8E1-EB2212DFC78D}" dt="2025-12-10T18:55:53.687" v="959" actId="1076"/>
          <ac:picMkLst>
            <pc:docMk/>
            <pc:sldMk cId="501596615" sldId="277"/>
            <ac:picMk id="3075" creationId="{1011A7CA-EFA1-4C68-981A-CC5000D3FBB1}"/>
          </ac:picMkLst>
        </pc:picChg>
      </pc:sldChg>
      <pc:sldChg chg="modSp add del mod">
        <pc:chgData name="Laman Panakhova" userId="adc4502f-7986-4345-99de-3556ab67ab06" providerId="ADAL" clId="{B60265DA-4D38-470C-B8E1-EB2212DFC78D}" dt="2025-12-10T18:45:28.865" v="905" actId="47"/>
        <pc:sldMkLst>
          <pc:docMk/>
          <pc:sldMk cId="1693866194" sldId="277"/>
        </pc:sldMkLst>
        <pc:picChg chg="mod">
          <ac:chgData name="Laman Panakhova" userId="adc4502f-7986-4345-99de-3556ab67ab06" providerId="ADAL" clId="{B60265DA-4D38-470C-B8E1-EB2212DFC78D}" dt="2025-12-10T18:45:26.497" v="904" actId="1076"/>
          <ac:picMkLst>
            <pc:docMk/>
            <pc:sldMk cId="1693866194" sldId="277"/>
            <ac:picMk id="2" creationId="{00000000-0000-0000-0000-000000000000}"/>
          </ac:picMkLst>
        </pc:picChg>
      </pc:sldChg>
      <pc:sldChg chg="addSp delSp modSp new mod">
        <pc:chgData name="Laman Panakhova" userId="adc4502f-7986-4345-99de-3556ab67ab06" providerId="ADAL" clId="{B60265DA-4D38-470C-B8E1-EB2212DFC78D}" dt="2025-12-10T19:26:26.756" v="1062" actId="1076"/>
        <pc:sldMkLst>
          <pc:docMk/>
          <pc:sldMk cId="1536731571" sldId="278"/>
        </pc:sldMkLst>
        <pc:spChg chg="add mod">
          <ac:chgData name="Laman Panakhova" userId="adc4502f-7986-4345-99de-3556ab67ab06" providerId="ADAL" clId="{B60265DA-4D38-470C-B8E1-EB2212DFC78D}" dt="2025-12-10T19:14:07.433" v="1002" actId="6549"/>
          <ac:spMkLst>
            <pc:docMk/>
            <pc:sldMk cId="1536731571" sldId="278"/>
            <ac:spMk id="2" creationId="{C871BFE3-FDB7-4E98-9CF9-264F6211569C}"/>
          </ac:spMkLst>
        </pc:spChg>
        <pc:spChg chg="add mod">
          <ac:chgData name="Laman Panakhova" userId="adc4502f-7986-4345-99de-3556ab67ab06" providerId="ADAL" clId="{B60265DA-4D38-470C-B8E1-EB2212DFC78D}" dt="2025-12-10T19:26:22.453" v="1060" actId="1076"/>
          <ac:spMkLst>
            <pc:docMk/>
            <pc:sldMk cId="1536731571" sldId="278"/>
            <ac:spMk id="3" creationId="{C766723F-6F80-49E6-A7E8-823291ABE671}"/>
          </ac:spMkLst>
        </pc:spChg>
        <pc:spChg chg="add mod">
          <ac:chgData name="Laman Panakhova" userId="adc4502f-7986-4345-99de-3556ab67ab06" providerId="ADAL" clId="{B60265DA-4D38-470C-B8E1-EB2212DFC78D}" dt="2025-12-10T19:26:18.214" v="1059" actId="5793"/>
          <ac:spMkLst>
            <pc:docMk/>
            <pc:sldMk cId="1536731571" sldId="278"/>
            <ac:spMk id="5" creationId="{99D05BFC-97F7-4F8E-8AE4-9E57F14AFEE1}"/>
          </ac:spMkLst>
        </pc:spChg>
        <pc:picChg chg="add mod">
          <ac:chgData name="Laman Panakhova" userId="adc4502f-7986-4345-99de-3556ab67ab06" providerId="ADAL" clId="{B60265DA-4D38-470C-B8E1-EB2212DFC78D}" dt="2025-12-10T19:26:26.756" v="1062" actId="1076"/>
          <ac:picMkLst>
            <pc:docMk/>
            <pc:sldMk cId="1536731571" sldId="278"/>
            <ac:picMk id="6" creationId="{3F46D720-C7C1-42D0-80E0-68D7AF42A210}"/>
          </ac:picMkLst>
        </pc:picChg>
        <pc:picChg chg="add del mod">
          <ac:chgData name="Laman Panakhova" userId="adc4502f-7986-4345-99de-3556ab67ab06" providerId="ADAL" clId="{B60265DA-4D38-470C-B8E1-EB2212DFC78D}" dt="2025-12-10T19:25:45.678" v="1052" actId="478"/>
          <ac:picMkLst>
            <pc:docMk/>
            <pc:sldMk cId="1536731571" sldId="278"/>
            <ac:picMk id="5123" creationId="{4C0EC036-E14B-4066-B6C1-EABFEA74070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5225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565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085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517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C764DE79-268F-4C1A-8933-263129D2AF90}" type="datetimeFigureOut">
              <a:rPr lang="en-US" smtClean="0"/>
              <a:t>12/16/2025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61475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31168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764DE79-268F-4C1A-8933-263129D2AF90}" type="datetimeFigureOut">
              <a:rPr lang="en-US" smtClean="0"/>
              <a:t>12/16/2025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15440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764DE79-268F-4C1A-8933-263129D2AF90}" type="datetimeFigureOut">
              <a:rPr lang="en-US" smtClean="0"/>
              <a:t>12/16/2025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4492469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764DE79-268F-4C1A-8933-263129D2AF90}" type="datetimeFigureOut">
              <a:rPr lang="en-US" smtClean="0"/>
              <a:t>12/16/2025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14226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85651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817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00147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764DE79-268F-4C1A-8933-263129D2AF90}" type="datetimeFigureOut">
              <a:rPr lang="en-US" smtClean="0"/>
              <a:t>12/16/2025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20633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2959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0778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764DE79-268F-4C1A-8933-263129D2AF90}" type="datetimeFigureOut">
              <a:rPr lang="en-US" smtClean="0"/>
              <a:t>12/16/2025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47503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2667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02419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25529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28111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86213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22641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12/16/2025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2109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  <p:sldLayoutId id="2147483776" r:id="rId18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gif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18" Type="http://schemas.openxmlformats.org/officeDocument/2006/relationships/image" Target="../media/image160.png"/><Relationship Id="rId3" Type="http://schemas.openxmlformats.org/officeDocument/2006/relationships/image" Target="../media/image147.png"/><Relationship Id="rId21" Type="http://schemas.openxmlformats.org/officeDocument/2006/relationships/image" Target="../media/image163.pn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17" Type="http://schemas.openxmlformats.org/officeDocument/2006/relationships/image" Target="../media/image15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58.png"/><Relationship Id="rId20" Type="http://schemas.openxmlformats.org/officeDocument/2006/relationships/image" Target="../media/image16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5" Type="http://schemas.openxmlformats.org/officeDocument/2006/relationships/image" Target="../media/image148.png"/><Relationship Id="rId15" Type="http://schemas.openxmlformats.org/officeDocument/2006/relationships/image" Target="../media/image30.png"/><Relationship Id="rId10" Type="http://schemas.openxmlformats.org/officeDocument/2006/relationships/image" Target="../media/image153.png"/><Relationship Id="rId19" Type="http://schemas.openxmlformats.org/officeDocument/2006/relationships/image" Target="../media/image161.png"/><Relationship Id="rId4" Type="http://schemas.openxmlformats.org/officeDocument/2006/relationships/image" Target="../media/image22.png"/><Relationship Id="rId9" Type="http://schemas.openxmlformats.org/officeDocument/2006/relationships/image" Target="../media/image152.png"/><Relationship Id="rId14" Type="http://schemas.openxmlformats.org/officeDocument/2006/relationships/image" Target="../media/image15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gif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gif"/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2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0.png"/><Relationship Id="rId21" Type="http://schemas.openxmlformats.org/officeDocument/2006/relationships/image" Target="../media/image55.png"/><Relationship Id="rId34" Type="http://schemas.openxmlformats.org/officeDocument/2006/relationships/image" Target="../media/image68.png"/><Relationship Id="rId42" Type="http://schemas.openxmlformats.org/officeDocument/2006/relationships/image" Target="../media/image76.png"/><Relationship Id="rId47" Type="http://schemas.openxmlformats.org/officeDocument/2006/relationships/image" Target="../media/image81.png"/><Relationship Id="rId50" Type="http://schemas.openxmlformats.org/officeDocument/2006/relationships/image" Target="../media/image84.png"/><Relationship Id="rId55" Type="http://schemas.openxmlformats.org/officeDocument/2006/relationships/image" Target="../media/image89.png"/><Relationship Id="rId63" Type="http://schemas.openxmlformats.org/officeDocument/2006/relationships/image" Target="../media/image97.png"/><Relationship Id="rId68" Type="http://schemas.openxmlformats.org/officeDocument/2006/relationships/image" Target="../media/image10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0.png"/><Relationship Id="rId29" Type="http://schemas.openxmlformats.org/officeDocument/2006/relationships/image" Target="../media/image63.png"/><Relationship Id="rId11" Type="http://schemas.openxmlformats.org/officeDocument/2006/relationships/image" Target="../media/image45.png"/><Relationship Id="rId24" Type="http://schemas.openxmlformats.org/officeDocument/2006/relationships/image" Target="../media/image58.png"/><Relationship Id="rId32" Type="http://schemas.openxmlformats.org/officeDocument/2006/relationships/image" Target="../media/image66.png"/><Relationship Id="rId37" Type="http://schemas.openxmlformats.org/officeDocument/2006/relationships/image" Target="../media/image71.png"/><Relationship Id="rId40" Type="http://schemas.openxmlformats.org/officeDocument/2006/relationships/image" Target="../media/image74.png"/><Relationship Id="rId45" Type="http://schemas.openxmlformats.org/officeDocument/2006/relationships/image" Target="../media/image79.png"/><Relationship Id="rId53" Type="http://schemas.openxmlformats.org/officeDocument/2006/relationships/image" Target="../media/image87.png"/><Relationship Id="rId58" Type="http://schemas.openxmlformats.org/officeDocument/2006/relationships/image" Target="../media/image92.png"/><Relationship Id="rId66" Type="http://schemas.openxmlformats.org/officeDocument/2006/relationships/image" Target="../media/image100.png"/><Relationship Id="rId5" Type="http://schemas.openxmlformats.org/officeDocument/2006/relationships/image" Target="../media/image39.png"/><Relationship Id="rId61" Type="http://schemas.openxmlformats.org/officeDocument/2006/relationships/image" Target="../media/image95.png"/><Relationship Id="rId19" Type="http://schemas.openxmlformats.org/officeDocument/2006/relationships/image" Target="../media/image53.png"/><Relationship Id="rId14" Type="http://schemas.openxmlformats.org/officeDocument/2006/relationships/image" Target="../media/image48.png"/><Relationship Id="rId22" Type="http://schemas.openxmlformats.org/officeDocument/2006/relationships/image" Target="../media/image56.png"/><Relationship Id="rId27" Type="http://schemas.openxmlformats.org/officeDocument/2006/relationships/image" Target="../media/image61.png"/><Relationship Id="rId30" Type="http://schemas.openxmlformats.org/officeDocument/2006/relationships/image" Target="../media/image64.png"/><Relationship Id="rId35" Type="http://schemas.openxmlformats.org/officeDocument/2006/relationships/image" Target="../media/image69.png"/><Relationship Id="rId43" Type="http://schemas.openxmlformats.org/officeDocument/2006/relationships/image" Target="../media/image77.png"/><Relationship Id="rId48" Type="http://schemas.openxmlformats.org/officeDocument/2006/relationships/image" Target="../media/image82.png"/><Relationship Id="rId56" Type="http://schemas.openxmlformats.org/officeDocument/2006/relationships/image" Target="../media/image90.png"/><Relationship Id="rId64" Type="http://schemas.openxmlformats.org/officeDocument/2006/relationships/image" Target="../media/image98.png"/><Relationship Id="rId8" Type="http://schemas.openxmlformats.org/officeDocument/2006/relationships/image" Target="../media/image42.png"/><Relationship Id="rId51" Type="http://schemas.openxmlformats.org/officeDocument/2006/relationships/image" Target="../media/image85.png"/><Relationship Id="rId3" Type="http://schemas.openxmlformats.org/officeDocument/2006/relationships/image" Target="../media/image38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5" Type="http://schemas.openxmlformats.org/officeDocument/2006/relationships/image" Target="../media/image59.png"/><Relationship Id="rId33" Type="http://schemas.openxmlformats.org/officeDocument/2006/relationships/image" Target="../media/image67.png"/><Relationship Id="rId38" Type="http://schemas.openxmlformats.org/officeDocument/2006/relationships/image" Target="../media/image72.png"/><Relationship Id="rId46" Type="http://schemas.openxmlformats.org/officeDocument/2006/relationships/image" Target="../media/image80.png"/><Relationship Id="rId59" Type="http://schemas.openxmlformats.org/officeDocument/2006/relationships/image" Target="../media/image93.png"/><Relationship Id="rId67" Type="http://schemas.openxmlformats.org/officeDocument/2006/relationships/image" Target="../media/image101.png"/><Relationship Id="rId20" Type="http://schemas.openxmlformats.org/officeDocument/2006/relationships/image" Target="../media/image54.png"/><Relationship Id="rId41" Type="http://schemas.openxmlformats.org/officeDocument/2006/relationships/image" Target="../media/image75.png"/><Relationship Id="rId54" Type="http://schemas.openxmlformats.org/officeDocument/2006/relationships/image" Target="../media/image88.png"/><Relationship Id="rId62" Type="http://schemas.openxmlformats.org/officeDocument/2006/relationships/image" Target="../media/image9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0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28" Type="http://schemas.openxmlformats.org/officeDocument/2006/relationships/image" Target="../media/image62.png"/><Relationship Id="rId36" Type="http://schemas.openxmlformats.org/officeDocument/2006/relationships/image" Target="../media/image70.png"/><Relationship Id="rId49" Type="http://schemas.openxmlformats.org/officeDocument/2006/relationships/image" Target="../media/image83.png"/><Relationship Id="rId57" Type="http://schemas.openxmlformats.org/officeDocument/2006/relationships/image" Target="../media/image91.png"/><Relationship Id="rId10" Type="http://schemas.openxmlformats.org/officeDocument/2006/relationships/image" Target="../media/image44.png"/><Relationship Id="rId31" Type="http://schemas.openxmlformats.org/officeDocument/2006/relationships/image" Target="../media/image65.png"/><Relationship Id="rId44" Type="http://schemas.openxmlformats.org/officeDocument/2006/relationships/image" Target="../media/image78.png"/><Relationship Id="rId52" Type="http://schemas.openxmlformats.org/officeDocument/2006/relationships/image" Target="../media/image86.png"/><Relationship Id="rId60" Type="http://schemas.openxmlformats.org/officeDocument/2006/relationships/image" Target="../media/image94.png"/><Relationship Id="rId65" Type="http://schemas.openxmlformats.org/officeDocument/2006/relationships/image" Target="../media/image99.png"/><Relationship Id="rId4" Type="http://schemas.openxmlformats.org/officeDocument/2006/relationships/image" Target="../media/image22.png"/><Relationship Id="rId9" Type="http://schemas.openxmlformats.org/officeDocument/2006/relationships/image" Target="../media/image43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9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8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7.png"/><Relationship Id="rId18" Type="http://schemas.openxmlformats.org/officeDocument/2006/relationships/image" Target="../media/image122.png"/><Relationship Id="rId26" Type="http://schemas.openxmlformats.org/officeDocument/2006/relationships/image" Target="../media/image130.png"/><Relationship Id="rId3" Type="http://schemas.openxmlformats.org/officeDocument/2006/relationships/image" Target="../media/image21.png"/><Relationship Id="rId21" Type="http://schemas.openxmlformats.org/officeDocument/2006/relationships/image" Target="../media/image125.png"/><Relationship Id="rId34" Type="http://schemas.openxmlformats.org/officeDocument/2006/relationships/image" Target="../media/image138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5" Type="http://schemas.openxmlformats.org/officeDocument/2006/relationships/image" Target="../media/image129.png"/><Relationship Id="rId33" Type="http://schemas.openxmlformats.org/officeDocument/2006/relationships/image" Target="../media/image13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20.png"/><Relationship Id="rId20" Type="http://schemas.openxmlformats.org/officeDocument/2006/relationships/image" Target="../media/image124.png"/><Relationship Id="rId29" Type="http://schemas.openxmlformats.org/officeDocument/2006/relationships/image" Target="../media/image13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24" Type="http://schemas.openxmlformats.org/officeDocument/2006/relationships/image" Target="../media/image128.png"/><Relationship Id="rId32" Type="http://schemas.openxmlformats.org/officeDocument/2006/relationships/image" Target="../media/image136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23" Type="http://schemas.openxmlformats.org/officeDocument/2006/relationships/image" Target="../media/image127.png"/><Relationship Id="rId28" Type="http://schemas.openxmlformats.org/officeDocument/2006/relationships/image" Target="../media/image132.png"/><Relationship Id="rId10" Type="http://schemas.openxmlformats.org/officeDocument/2006/relationships/image" Target="../media/image114.png"/><Relationship Id="rId19" Type="http://schemas.openxmlformats.org/officeDocument/2006/relationships/image" Target="../media/image123.png"/><Relationship Id="rId31" Type="http://schemas.openxmlformats.org/officeDocument/2006/relationships/image" Target="../media/image135.png"/><Relationship Id="rId4" Type="http://schemas.openxmlformats.org/officeDocument/2006/relationships/image" Target="../media/image22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Relationship Id="rId22" Type="http://schemas.openxmlformats.org/officeDocument/2006/relationships/image" Target="../media/image126.png"/><Relationship Id="rId27" Type="http://schemas.openxmlformats.org/officeDocument/2006/relationships/image" Target="../media/image131.png"/><Relationship Id="rId30" Type="http://schemas.openxmlformats.org/officeDocument/2006/relationships/image" Target="../media/image134.png"/><Relationship Id="rId8" Type="http://schemas.openxmlformats.org/officeDocument/2006/relationships/image" Target="../media/image1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85800"/>
            <a:ext cx="12192000" cy="95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14500"/>
            <a:ext cx="12192000" cy="952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43200"/>
            <a:ext cx="12192000" cy="95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771900"/>
            <a:ext cx="12192000" cy="952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800600"/>
            <a:ext cx="12192000" cy="952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829300"/>
            <a:ext cx="12192000" cy="952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9200" y="2057400"/>
            <a:ext cx="952500" cy="190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8400" y="3086100"/>
            <a:ext cx="1428750" cy="190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4114800"/>
            <a:ext cx="1143000" cy="190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5143500"/>
            <a:ext cx="1714500" cy="190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1981200"/>
            <a:ext cx="1219200" cy="381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9903" y="3352800"/>
            <a:ext cx="3107531" cy="1524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12219" y="3581400"/>
            <a:ext cx="342900" cy="381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42234" y="3352800"/>
            <a:ext cx="3107531" cy="1524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24550" y="3581400"/>
            <a:ext cx="342900" cy="3810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54566" y="3352800"/>
            <a:ext cx="3107531" cy="15240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13069" y="3581400"/>
            <a:ext cx="390525" cy="3810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457200" y="838200"/>
            <a:ext cx="1353312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kern="0" spc="-72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Epileptic Seizure Classification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"/>
          <p:cNvSpPr/>
          <p:nvPr/>
        </p:nvSpPr>
        <p:spPr>
          <a:xfrm>
            <a:off x="457200" y="1447800"/>
            <a:ext cx="1353312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Using EEG Data from the BEED Dataset</a:t>
            </a: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2"/>
          <p:cNvSpPr/>
          <p:nvPr/>
        </p:nvSpPr>
        <p:spPr>
          <a:xfrm>
            <a:off x="457200" y="2247900"/>
            <a:ext cx="112776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i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A Machine Learning Approach – A Comparative Analysis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3"/>
          <p:cNvSpPr/>
          <p:nvPr/>
        </p:nvSpPr>
        <p:spPr>
          <a:xfrm>
            <a:off x="1093470" y="4076700"/>
            <a:ext cx="318039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EEG Signal Analysis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4"/>
          <p:cNvSpPr/>
          <p:nvPr/>
        </p:nvSpPr>
        <p:spPr>
          <a:xfrm>
            <a:off x="1093470" y="4419600"/>
            <a:ext cx="318039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Complex brain wave patterns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5"/>
          <p:cNvSpPr/>
          <p:nvPr/>
        </p:nvSpPr>
        <p:spPr>
          <a:xfrm>
            <a:off x="4505801" y="4076700"/>
            <a:ext cx="318039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Machine Learning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6"/>
          <p:cNvSpPr/>
          <p:nvPr/>
        </p:nvSpPr>
        <p:spPr>
          <a:xfrm>
            <a:off x="4505801" y="4419600"/>
            <a:ext cx="318039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Advanced classification algorithms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7"/>
          <p:cNvSpPr/>
          <p:nvPr/>
        </p:nvSpPr>
        <p:spPr>
          <a:xfrm>
            <a:off x="7918132" y="4076700"/>
            <a:ext cx="318039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Ensemble Methods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8"/>
          <p:cNvSpPr/>
          <p:nvPr/>
        </p:nvSpPr>
        <p:spPr>
          <a:xfrm>
            <a:off x="7918132" y="4419600"/>
            <a:ext cx="318039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Voting classifier approach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 9"/>
          <p:cNvSpPr/>
          <p:nvPr/>
        </p:nvSpPr>
        <p:spPr>
          <a:xfrm>
            <a:off x="457200" y="5676900"/>
            <a:ext cx="429785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2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Team 4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 10"/>
          <p:cNvSpPr/>
          <p:nvPr/>
        </p:nvSpPr>
        <p:spPr>
          <a:xfrm>
            <a:off x="457200" y="5943600"/>
            <a:ext cx="51574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Laman Panakhova · Nariman Mammadov · Zaur Rajabov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 11"/>
          <p:cNvSpPr/>
          <p:nvPr/>
        </p:nvSpPr>
        <p:spPr>
          <a:xfrm>
            <a:off x="9117151" y="5676900"/>
            <a:ext cx="261764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500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CSCI-4734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 12"/>
          <p:cNvSpPr/>
          <p:nvPr/>
        </p:nvSpPr>
        <p:spPr>
          <a:xfrm>
            <a:off x="9117151" y="5943600"/>
            <a:ext cx="261764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200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Machine Learning · Fall 2025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BEF42C75-0D75-4E02-B332-9D124595351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03594" y="329439"/>
            <a:ext cx="2193701" cy="16027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BD7818-C6BA-47E6-B271-E9ADA639CD47}"/>
              </a:ext>
            </a:extLst>
          </p:cNvPr>
          <p:cNvSpPr/>
          <p:nvPr/>
        </p:nvSpPr>
        <p:spPr>
          <a:xfrm>
            <a:off x="5996538" y="4340192"/>
            <a:ext cx="601258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models: Random Forest, Gradient Boosting, </a:t>
            </a:r>
            <a:r>
              <a:rPr lang="en-US" altLang="en-US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US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important features: mean, energy, key EEG channels</a:t>
            </a:r>
          </a:p>
          <a:p>
            <a:pPr marL="342900" lvl="0" indent="-3429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Classes mostly separable in PCA; ensembles catch complex patterns</a:t>
            </a:r>
          </a:p>
          <a:p>
            <a:pPr marL="342900" lvl="0" indent="-3429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Few mistakes between similar classes</a:t>
            </a:r>
          </a:p>
          <a:p>
            <a:pPr marL="342900" lvl="0" indent="-3429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 overall performance → reliable for predictions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B8535589-90FB-42E4-9960-95B8520AC5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171" y="1"/>
            <a:ext cx="6257357" cy="6857999"/>
          </a:xfrm>
          <a:prstGeom prst="rect">
            <a:avLst/>
          </a:prstGeom>
        </p:spPr>
      </p:pic>
      <p:pic>
        <p:nvPicPr>
          <p:cNvPr id="3075" name="Picture 3" descr="Reached Target Celebrate | 3D Animated Clipart for PowerPoint -  PresenterMedia.com">
            <a:extLst>
              <a:ext uri="{FF2B5EF4-FFF2-40B4-BE49-F238E27FC236}">
                <a16:creationId xmlns:a16="http://schemas.microsoft.com/office/drawing/2014/main" id="{1011A7CA-EFA1-4C68-981A-CC5000D3FBB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337" y="352325"/>
            <a:ext cx="3265078" cy="326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596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90A0C6-F733-459C-A99B-EC90D9D86C16}"/>
              </a:ext>
            </a:extLst>
          </p:cNvPr>
          <p:cNvPicPr/>
          <p:nvPr/>
        </p:nvPicPr>
        <p:blipFill>
          <a:blip r:embed="rId2"/>
          <a:srcRect r="2" b="27654"/>
          <a:stretch>
            <a:fillRect/>
          </a:stretch>
        </p:blipFill>
        <p:spPr>
          <a:xfrm>
            <a:off x="20" y="2"/>
            <a:ext cx="7534620" cy="4197368"/>
          </a:xfrm>
          <a:custGeom>
            <a:avLst/>
            <a:gdLst/>
            <a:ahLst/>
            <a:cxnLst/>
            <a:rect l="l" t="t" r="r" b="b"/>
            <a:pathLst>
              <a:path w="7534640" h="4197368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509063" y="4095753"/>
                  <a:pt x="4453918" y="4128339"/>
                  <a:pt x="4430941" y="4172622"/>
                </a:cubicBezTo>
                <a:lnTo>
                  <a:pt x="4423415" y="4197368"/>
                </a:lnTo>
                <a:lnTo>
                  <a:pt x="0" y="4197368"/>
                </a:lnTo>
                <a:close/>
              </a:path>
            </a:pathLst>
          </a:custGeom>
        </p:spPr>
      </p:pic>
      <p:pic>
        <p:nvPicPr>
          <p:cNvPr id="5" name="Picture 4" descr="A graph of a curve&#10;&#10;Description automatically generated">
            <a:extLst>
              <a:ext uri="{FF2B5EF4-FFF2-40B4-BE49-F238E27FC236}">
                <a16:creationId xmlns:a16="http://schemas.microsoft.com/office/drawing/2014/main" id="{7FA08552-F45B-48D6-B87D-422A131164C9}"/>
              </a:ext>
            </a:extLst>
          </p:cNvPr>
          <p:cNvPicPr/>
          <p:nvPr/>
        </p:nvPicPr>
        <p:blipFill>
          <a:blip r:embed="rId3"/>
          <a:srcRect r="11916" b="-2"/>
          <a:stretch>
            <a:fillRect/>
          </a:stretch>
        </p:blipFill>
        <p:spPr>
          <a:xfrm>
            <a:off x="7653536" y="1"/>
            <a:ext cx="4538463" cy="3877247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B1FFF8-2875-4BA5-B3F8-3F1F8CDEE150}"/>
              </a:ext>
            </a:extLst>
          </p:cNvPr>
          <p:cNvPicPr/>
          <p:nvPr/>
        </p:nvPicPr>
        <p:blipFill>
          <a:blip r:embed="rId4"/>
          <a:srcRect t="22622" r="-1" b="29096"/>
          <a:stretch>
            <a:fillRect/>
          </a:stretch>
        </p:blipFill>
        <p:spPr>
          <a:xfrm>
            <a:off x="1" y="4316255"/>
            <a:ext cx="6836850" cy="2541737"/>
          </a:xfrm>
          <a:custGeom>
            <a:avLst/>
            <a:gdLst/>
            <a:ahLst/>
            <a:cxnLst/>
            <a:rect l="l" t="t" r="r" b="b"/>
            <a:pathLst>
              <a:path w="6836850" h="2541737">
                <a:moveTo>
                  <a:pt x="0" y="0"/>
                </a:moveTo>
                <a:lnTo>
                  <a:pt x="4460098" y="0"/>
                </a:lnTo>
                <a:lnTo>
                  <a:pt x="4483996" y="31836"/>
                </a:lnTo>
                <a:cubicBezTo>
                  <a:pt x="4644419" y="28495"/>
                  <a:pt x="4627708" y="282495"/>
                  <a:pt x="4788129" y="245732"/>
                </a:cubicBezTo>
                <a:cubicBezTo>
                  <a:pt x="4754709" y="362707"/>
                  <a:pt x="4641076" y="302548"/>
                  <a:pt x="4600971" y="389443"/>
                </a:cubicBezTo>
                <a:cubicBezTo>
                  <a:pt x="4684524" y="462970"/>
                  <a:pt x="4844945" y="409497"/>
                  <a:pt x="4871683" y="563233"/>
                </a:cubicBezTo>
                <a:cubicBezTo>
                  <a:pt x="4838262" y="723655"/>
                  <a:pt x="4945210" y="703602"/>
                  <a:pt x="5032105" y="713629"/>
                </a:cubicBezTo>
                <a:cubicBezTo>
                  <a:pt x="5239317" y="733683"/>
                  <a:pt x="5439843" y="747050"/>
                  <a:pt x="5643713" y="780472"/>
                </a:cubicBezTo>
                <a:cubicBezTo>
                  <a:pt x="5693844" y="790498"/>
                  <a:pt x="5810819" y="767103"/>
                  <a:pt x="5800794" y="870709"/>
                </a:cubicBezTo>
                <a:cubicBezTo>
                  <a:pt x="5790767" y="954261"/>
                  <a:pt x="5700529" y="924184"/>
                  <a:pt x="5643713" y="927525"/>
                </a:cubicBezTo>
                <a:cubicBezTo>
                  <a:pt x="5329553" y="967632"/>
                  <a:pt x="5012052" y="904131"/>
                  <a:pt x="4701235" y="907472"/>
                </a:cubicBezTo>
                <a:cubicBezTo>
                  <a:pt x="4664472" y="907472"/>
                  <a:pt x="4657787" y="1017762"/>
                  <a:pt x="4577576" y="980999"/>
                </a:cubicBezTo>
                <a:cubicBezTo>
                  <a:pt x="4788129" y="1081263"/>
                  <a:pt x="5767372" y="1108001"/>
                  <a:pt x="6094900" y="1161474"/>
                </a:cubicBezTo>
                <a:cubicBezTo>
                  <a:pt x="5754004" y="1542477"/>
                  <a:pt x="5429817" y="1311870"/>
                  <a:pt x="5159105" y="1525765"/>
                </a:cubicBezTo>
                <a:cubicBezTo>
                  <a:pt x="5159105" y="1525765"/>
                  <a:pt x="5212580" y="1525765"/>
                  <a:pt x="5443187" y="1595950"/>
                </a:cubicBezTo>
                <a:cubicBezTo>
                  <a:pt x="5627002" y="1652765"/>
                  <a:pt x="5536765" y="1732976"/>
                  <a:pt x="6001321" y="1886715"/>
                </a:cubicBezTo>
                <a:cubicBezTo>
                  <a:pt x="5824188" y="1936846"/>
                  <a:pt x="5593581" y="1839925"/>
                  <a:pt x="5506685" y="2100610"/>
                </a:cubicBezTo>
                <a:cubicBezTo>
                  <a:pt x="5643713" y="2147401"/>
                  <a:pt x="5807477" y="2103953"/>
                  <a:pt x="5904398" y="2227611"/>
                </a:cubicBezTo>
                <a:cubicBezTo>
                  <a:pt x="5934478" y="2264375"/>
                  <a:pt x="5964557" y="2287770"/>
                  <a:pt x="6001321" y="2307821"/>
                </a:cubicBezTo>
                <a:cubicBezTo>
                  <a:pt x="5984612" y="2314507"/>
                  <a:pt x="5964557" y="2321190"/>
                  <a:pt x="5951188" y="2327874"/>
                </a:cubicBezTo>
                <a:cubicBezTo>
                  <a:pt x="5977925" y="2351271"/>
                  <a:pt x="6663060" y="2478270"/>
                  <a:pt x="6836850" y="2481613"/>
                </a:cubicBezTo>
                <a:cubicBezTo>
                  <a:pt x="6761652" y="2506679"/>
                  <a:pt x="6636845" y="2527828"/>
                  <a:pt x="6553814" y="2540165"/>
                </a:cubicBezTo>
                <a:lnTo>
                  <a:pt x="6542822" y="2541737"/>
                </a:lnTo>
                <a:lnTo>
                  <a:pt x="0" y="2541737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2EDEEA2-2C01-4CB5-BB24-8D110E359CD8}"/>
              </a:ext>
            </a:extLst>
          </p:cNvPr>
          <p:cNvSpPr/>
          <p:nvPr/>
        </p:nvSpPr>
        <p:spPr>
          <a:xfrm>
            <a:off x="6449528" y="4428746"/>
            <a:ext cx="5505814" cy="15769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Model Performance &amp; Evaluation</a:t>
            </a:r>
            <a:endParaRPr lang="en-US" sz="4000" kern="1200" dirty="0">
              <a:solidFill>
                <a:schemeClr val="tx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243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93B5B0-9D5E-4BD5-AD75-97F688D3EE30}"/>
              </a:ext>
            </a:extLst>
          </p:cNvPr>
          <p:cNvPicPr/>
          <p:nvPr/>
        </p:nvPicPr>
        <p:blipFill>
          <a:blip r:embed="rId2"/>
          <a:srcRect l="4553"/>
          <a:stretch>
            <a:fillRect/>
          </a:stretch>
        </p:blipFill>
        <p:spPr>
          <a:xfrm>
            <a:off x="321730" y="321732"/>
            <a:ext cx="5674897" cy="3017405"/>
          </a:xfrm>
          <a:prstGeom prst="rect">
            <a:avLst/>
          </a:prstGeom>
        </p:spPr>
      </p:pic>
      <p:pic>
        <p:nvPicPr>
          <p:cNvPr id="2" name="Picture 1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B47B6D92-B2ED-4EB9-A134-2E46064F87B2}"/>
              </a:ext>
            </a:extLst>
          </p:cNvPr>
          <p:cNvPicPr/>
          <p:nvPr/>
        </p:nvPicPr>
        <p:blipFill>
          <a:blip r:embed="rId3"/>
          <a:srcRect t="751" r="1" b="4687"/>
          <a:stretch>
            <a:fillRect/>
          </a:stretch>
        </p:blipFill>
        <p:spPr>
          <a:xfrm>
            <a:off x="321730" y="3510853"/>
            <a:ext cx="5674897" cy="27899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A087FD-C0F5-4A17-8835-921AE793E518}"/>
              </a:ext>
            </a:extLst>
          </p:cNvPr>
          <p:cNvPicPr/>
          <p:nvPr/>
        </p:nvPicPr>
        <p:blipFill>
          <a:blip r:embed="rId4"/>
          <a:srcRect l="24800" r="20387" b="-2"/>
          <a:stretch>
            <a:fillRect/>
          </a:stretch>
        </p:blipFill>
        <p:spPr>
          <a:xfrm>
            <a:off x="6195373" y="321733"/>
            <a:ext cx="5674897" cy="59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71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25"/>
            <a:ext cx="12192000" cy="70104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144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181100"/>
            <a:ext cx="5410200" cy="4953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438275"/>
            <a:ext cx="228600" cy="22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3238500"/>
            <a:ext cx="38100" cy="2514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300" y="3238500"/>
            <a:ext cx="228600" cy="228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8213" y="3276600"/>
            <a:ext cx="104775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6300" y="4152900"/>
            <a:ext cx="228600" cy="228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9162" y="4191000"/>
            <a:ext cx="142875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6300" y="4838700"/>
            <a:ext cx="228600" cy="228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3450" y="4876800"/>
            <a:ext cx="1143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24600" y="1209675"/>
            <a:ext cx="228600" cy="228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24600" y="1638300"/>
            <a:ext cx="5410200" cy="1066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77000" y="1790700"/>
            <a:ext cx="457200" cy="533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91300" y="1905000"/>
            <a:ext cx="228600" cy="304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24600" y="2857500"/>
            <a:ext cx="5410200" cy="1066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77000" y="3009900"/>
            <a:ext cx="514350" cy="533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91300" y="3124200"/>
            <a:ext cx="285750" cy="304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24600" y="4076700"/>
            <a:ext cx="5410200" cy="1066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77000" y="4229100"/>
            <a:ext cx="428625" cy="533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91300" y="4343400"/>
            <a:ext cx="200025" cy="304800"/>
          </a:xfrm>
          <a:prstGeom prst="rect">
            <a:avLst/>
          </a:prstGeom>
        </p:spPr>
      </p:pic>
      <p:sp>
        <p:nvSpPr>
          <p:cNvPr id="23" name="Text 0"/>
          <p:cNvSpPr/>
          <p:nvPr/>
        </p:nvSpPr>
        <p:spPr>
          <a:xfrm>
            <a:off x="457200" y="485775"/>
            <a:ext cx="11277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40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Experiment Tracking &amp; MLOps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1"/>
          <p:cNvSpPr/>
          <p:nvPr/>
        </p:nvSpPr>
        <p:spPr>
          <a:xfrm>
            <a:off x="990600" y="1409700"/>
            <a:ext cx="59436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22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MLflow Implementation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2"/>
          <p:cNvSpPr/>
          <p:nvPr/>
        </p:nvSpPr>
        <p:spPr>
          <a:xfrm>
            <a:off x="685800" y="1866900"/>
            <a:ext cx="4953000" cy="1066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MLflow was integrated into the project pipeline for robust experiment tracking and management, facilitating systematic comparison of different models and their performance.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3"/>
          <p:cNvSpPr/>
          <p:nvPr/>
        </p:nvSpPr>
        <p:spPr>
          <a:xfrm>
            <a:off x="1295400" y="3238500"/>
            <a:ext cx="4343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Experiment Setup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4"/>
          <p:cNvSpPr/>
          <p:nvPr/>
        </p:nvSpPr>
        <p:spPr>
          <a:xfrm>
            <a:off x="1295400" y="3543300"/>
            <a:ext cx="4572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Set up experiment in MLflow with "BEED_EEG_Project" name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5"/>
          <p:cNvSpPr/>
          <p:nvPr/>
        </p:nvSpPr>
        <p:spPr>
          <a:xfrm>
            <a:off x="1295400" y="4152900"/>
            <a:ext cx="4343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Parameter Logging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 6"/>
          <p:cNvSpPr/>
          <p:nvPr/>
        </p:nvSpPr>
        <p:spPr>
          <a:xfrm>
            <a:off x="1295400" y="4457700"/>
            <a:ext cx="52120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Logged hyperparameters for each model version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 7"/>
          <p:cNvSpPr/>
          <p:nvPr/>
        </p:nvSpPr>
        <p:spPr>
          <a:xfrm>
            <a:off x="1295400" y="4838700"/>
            <a:ext cx="4343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Metric Tracking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 8"/>
          <p:cNvSpPr/>
          <p:nvPr/>
        </p:nvSpPr>
        <p:spPr>
          <a:xfrm>
            <a:off x="1295400" y="5143500"/>
            <a:ext cx="4343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Recorded evaluation metrics: accuracy, F1-macro, precision, recall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 9"/>
          <p:cNvSpPr/>
          <p:nvPr/>
        </p:nvSpPr>
        <p:spPr>
          <a:xfrm>
            <a:off x="6629400" y="1181100"/>
            <a:ext cx="54102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Key Benefits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 10"/>
          <p:cNvSpPr/>
          <p:nvPr/>
        </p:nvSpPr>
        <p:spPr>
          <a:xfrm>
            <a:off x="7086600" y="1790700"/>
            <a:ext cx="4495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Reproducibility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 11"/>
          <p:cNvSpPr/>
          <p:nvPr/>
        </p:nvSpPr>
        <p:spPr>
          <a:xfrm>
            <a:off x="7086600" y="2095500"/>
            <a:ext cx="4495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Ensured consistent results across different runs and team members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 12"/>
          <p:cNvSpPr/>
          <p:nvPr/>
        </p:nvSpPr>
        <p:spPr>
          <a:xfrm>
            <a:off x="7143750" y="3009900"/>
            <a:ext cx="44386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Model Comparison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 13"/>
          <p:cNvSpPr/>
          <p:nvPr/>
        </p:nvSpPr>
        <p:spPr>
          <a:xfrm>
            <a:off x="7143750" y="3314700"/>
            <a:ext cx="44386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Centralized platform for comparing performance of different models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 14"/>
          <p:cNvSpPr/>
          <p:nvPr/>
        </p:nvSpPr>
        <p:spPr>
          <a:xfrm>
            <a:off x="7058025" y="4229100"/>
            <a:ext cx="452437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Version Control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 15"/>
          <p:cNvSpPr/>
          <p:nvPr/>
        </p:nvSpPr>
        <p:spPr>
          <a:xfrm>
            <a:off x="7058025" y="4533900"/>
            <a:ext cx="452437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Logged trained models with their parameters and metrics for future deployment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 16"/>
          <p:cNvSpPr/>
          <p:nvPr/>
        </p:nvSpPr>
        <p:spPr>
          <a:xfrm>
            <a:off x="457200" y="6362700"/>
            <a:ext cx="31636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Machine Learning (CSCI-4734) - Team 4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 17"/>
          <p:cNvSpPr/>
          <p:nvPr/>
        </p:nvSpPr>
        <p:spPr>
          <a:xfrm>
            <a:off x="11350377" y="6362700"/>
            <a:ext cx="46130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11/12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871BFE3-FDB7-4E98-9CF9-264F62115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66723F-6F80-49E6-A7E8-823291ABE671}"/>
              </a:ext>
            </a:extLst>
          </p:cNvPr>
          <p:cNvSpPr/>
          <p:nvPr/>
        </p:nvSpPr>
        <p:spPr>
          <a:xfrm>
            <a:off x="885307" y="1792656"/>
            <a:ext cx="692506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 balanced class distribution to avoid bias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more advanced feature extraction (e.g., frequency &amp; entropy-based features)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deep learning models (CNN, RNN) on raw EEG for comparison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hyperparameters further with Bayesian/automated search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 model in real-time seizure monitoring systems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Extend dataset with more subjects for better generalization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D05BFC-97F7-4F8E-8AE4-9E57F14AFEE1}"/>
              </a:ext>
            </a:extLst>
          </p:cNvPr>
          <p:cNvSpPr/>
          <p:nvPr/>
        </p:nvSpPr>
        <p:spPr>
          <a:xfrm>
            <a:off x="806701" y="430537"/>
            <a:ext cx="101518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Considerations / Limitations </a:t>
            </a:r>
          </a:p>
        </p:txBody>
      </p:sp>
      <p:pic>
        <p:nvPicPr>
          <p:cNvPr id="6" name="Picture 3" descr="Terms of Service">
            <a:extLst>
              <a:ext uri="{FF2B5EF4-FFF2-40B4-BE49-F238E27FC236}">
                <a16:creationId xmlns:a16="http://schemas.microsoft.com/office/drawing/2014/main" id="{3F46D720-C7C1-42D0-80E0-68D7AF42A21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536" y="2169725"/>
            <a:ext cx="3777915" cy="377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731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97 Thank You Slide Stock Vectors and Vector Art | Shutterstock">
            <a:extLst>
              <a:ext uri="{FF2B5EF4-FFF2-40B4-BE49-F238E27FC236}">
                <a16:creationId xmlns:a16="http://schemas.microsoft.com/office/drawing/2014/main" id="{154E7E2F-B291-48B8-A1E6-232E405F15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62"/>
          <a:stretch/>
        </p:blipFill>
        <p:spPr bwMode="auto">
          <a:xfrm>
            <a:off x="1426789" y="1973118"/>
            <a:ext cx="3217333" cy="291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GIFs For Powerpoint Presentation - 100 GIF Animations">
            <a:extLst>
              <a:ext uri="{FF2B5EF4-FFF2-40B4-BE49-F238E27FC236}">
                <a16:creationId xmlns:a16="http://schemas.microsoft.com/office/drawing/2014/main" id="{742051B1-5E19-4729-93A9-D7F991B8648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77785" y="917637"/>
            <a:ext cx="4018180" cy="502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8736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912" y="2281588"/>
            <a:ext cx="257175" cy="30480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4551279" y="457200"/>
            <a:ext cx="5375442" cy="54356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48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Agenda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1"/>
          <p:cNvSpPr/>
          <p:nvPr/>
        </p:nvSpPr>
        <p:spPr>
          <a:xfrm>
            <a:off x="236220" y="1104900"/>
            <a:ext cx="1171956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ui-sans-serif" pitchFamily="34" charset="-122"/>
              <a:cs typeface="Times New Roman" panose="02020603050405020304" pitchFamily="18" charset="0"/>
            </a:endParaRPr>
          </a:p>
          <a:p>
            <a:pPr marL="0" indent="0" algn="ctr">
              <a:lnSpc>
                <a:spcPts val="2100"/>
              </a:lnSpc>
              <a:buNone/>
            </a:pPr>
            <a:r>
              <a:rPr lang="en-US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Comprehensive analysis of the BEED EEG dataset to understand data characteristics before modeling.</a:t>
            </a:r>
            <a:endParaRPr lang="en-US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2"/>
          <p:cNvSpPr/>
          <p:nvPr/>
        </p:nvSpPr>
        <p:spPr>
          <a:xfrm>
            <a:off x="1295400" y="1636695"/>
            <a:ext cx="344185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Problem Statement</a:t>
            </a:r>
          </a:p>
          <a:p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Data</a:t>
            </a:r>
          </a:p>
          <a:p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Model(s)</a:t>
            </a:r>
          </a:p>
          <a:p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Results</a:t>
            </a:r>
          </a:p>
          <a:p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Considerations</a:t>
            </a:r>
          </a:p>
          <a:p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50" name="Picture 2" descr="Electroencephalogram (EEG) - myDr.com.au">
            <a:extLst>
              <a:ext uri="{FF2B5EF4-FFF2-40B4-BE49-F238E27FC236}">
                <a16:creationId xmlns:a16="http://schemas.microsoft.com/office/drawing/2014/main" id="{FFA8B5AF-965E-400C-BE33-80FEB7366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297" y="2494948"/>
            <a:ext cx="3878681" cy="258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706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790700"/>
            <a:ext cx="257175" cy="30480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3364832" y="436145"/>
            <a:ext cx="5769008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Project in a slide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1"/>
          <p:cNvSpPr/>
          <p:nvPr/>
        </p:nvSpPr>
        <p:spPr>
          <a:xfrm>
            <a:off x="381000" y="1104900"/>
            <a:ext cx="13716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Comprehensive analysis of the BEED EEG dataset to understand data characteristics before modeling.</a:t>
            </a:r>
            <a:endParaRPr lang="en-US" sz="1350" dirty="0"/>
          </a:p>
        </p:txBody>
      </p:sp>
      <p:sp>
        <p:nvSpPr>
          <p:cNvPr id="9" name="Text 2"/>
          <p:cNvSpPr/>
          <p:nvPr/>
        </p:nvSpPr>
        <p:spPr>
          <a:xfrm>
            <a:off x="1145106" y="1657350"/>
            <a:ext cx="344185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endParaRPr lang="en-US" sz="3200" dirty="0">
              <a:solidFill>
                <a:schemeClr val="bg1"/>
              </a:solidFill>
              <a:latin typeface="Blackadder ITC" panose="04020505050007020D02" pitchFamily="82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endParaRPr lang="en-US" sz="3200" dirty="0">
              <a:solidFill>
                <a:schemeClr val="bg1"/>
              </a:solidFill>
              <a:latin typeface="Blackadder ITC" panose="04020505050007020D02" pitchFamily="82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5B1C9D20-DC42-4722-93C6-86682968A6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6663941"/>
              </p:ext>
            </p:extLst>
          </p:nvPr>
        </p:nvGraphicFramePr>
        <p:xfrm>
          <a:off x="241015" y="987392"/>
          <a:ext cx="11713562" cy="574674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709066">
                  <a:extLst>
                    <a:ext uri="{9D8B030D-6E8A-4147-A177-3AD203B41FA5}">
                      <a16:colId xmlns:a16="http://schemas.microsoft.com/office/drawing/2014/main" val="2124129633"/>
                    </a:ext>
                  </a:extLst>
                </a:gridCol>
                <a:gridCol w="9004496">
                  <a:extLst>
                    <a:ext uri="{9D8B030D-6E8A-4147-A177-3AD203B41FA5}">
                      <a16:colId xmlns:a16="http://schemas.microsoft.com/office/drawing/2014/main" val="450152744"/>
                    </a:ext>
                  </a:extLst>
                </a:gridCol>
              </a:tblGrid>
              <a:tr h="466138"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Project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Multiclass Epileptic Seizure Classification Using Machine Learning on BEED EEG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018419"/>
                  </a:ext>
                </a:extLst>
              </a:tr>
              <a:tr h="466138"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Supports early automated seizure recognition, which can reduce diagnostic time for clinicians and improve patient monitoring using lightweight, interpretable ML systems.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211333"/>
                  </a:ext>
                </a:extLst>
              </a:tr>
              <a:tr h="466138"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Problem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Multiclass classification (seizure type prediction from EEG features)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400232"/>
                  </a:ext>
                </a:extLst>
              </a:tr>
              <a:tr h="651317"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Original and final data 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Original: N × M depending on BEED release (e.g., 8000×16) </a:t>
                      </a:r>
                    </a:p>
                    <a:p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Final (after scaling &amp; cleaning): Same number of rows × 24 standardized numerical features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861641"/>
                  </a:ext>
                </a:extLst>
              </a:tr>
              <a:tr h="466138"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Preprocessing steps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Checked for missing values; distribution analysis; outlier inspection; standardized all features using </a:t>
                      </a:r>
                      <a:r>
                        <a:rPr lang="en-US" sz="1400" b="1" dirty="0" err="1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StandardScaler</a:t>
                      </a: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; ensured stratified train–test split; prepared feature matrix for ML models; applied cross-validation; no augmentation needed due to tabular format.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304940"/>
                  </a:ext>
                </a:extLst>
              </a:tr>
              <a:tr h="466138"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Model(s)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Logistic Regression, SVM (RBF), KNN, Decision Tree, Random Forest, Gradient Boosting, </a:t>
                      </a:r>
                      <a:r>
                        <a:rPr lang="en-US" sz="1400" b="1" dirty="0" err="1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XGBoost</a:t>
                      </a: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, Soft Voting Ensemble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168146"/>
                  </a:ext>
                </a:extLst>
              </a:tr>
              <a:tr h="466138">
                <a:tc>
                  <a:txBody>
                    <a:bodyPr/>
                    <a:lstStyle/>
                    <a:p>
                      <a:r>
                        <a:rPr lang="en-US" sz="1800" b="1" dirty="0" err="1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MLOps</a:t>
                      </a: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MLflow</a:t>
                      </a: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 (for experiment tracking, comparing hyperparameters, logging metrics and artifacts)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960938"/>
                  </a:ext>
                </a:extLst>
              </a:tr>
              <a:tr h="466138"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Evaluation 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Macro F1-score (primary), Accuracy, Confusion Matrix, ROC/PR Curves, SHAP-based feature importance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5779274"/>
                  </a:ext>
                </a:extLst>
              </a:tr>
              <a:tr h="466138"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Best score(s)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Soft Voting Ensemble achieved the highest performance with a macro F1-score in the strong/competitive range for classical ML; tree-based models close behind.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894106"/>
                  </a:ext>
                </a:extLst>
              </a:tr>
              <a:tr h="651317"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Interpretation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ensemble’s macro F1 is strong for tabular, engineered EEG features, comparable to other classical ML methods, though below state-of-the-art deep models on raw signals. Tree-based ensembles, particularly Random Forest and Gradient Boosting, delivered the best performance and generalized well across seizure types despite some class overlap.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0575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0292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2866035" y="771525"/>
            <a:ext cx="8265160" cy="495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Contribution Table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2"/>
          <p:cNvSpPr/>
          <p:nvPr/>
        </p:nvSpPr>
        <p:spPr>
          <a:xfrm>
            <a:off x="1145106" y="1657350"/>
            <a:ext cx="344185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endParaRPr lang="en-US" sz="3200" dirty="0">
              <a:solidFill>
                <a:schemeClr val="bg1"/>
              </a:solidFill>
              <a:latin typeface="Blackadder ITC" panose="04020505050007020D02" pitchFamily="82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C0B56BC5-98B4-41B2-B5CB-76690FE30D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8174342"/>
              </p:ext>
            </p:extLst>
          </p:nvPr>
        </p:nvGraphicFramePr>
        <p:xfrm>
          <a:off x="1444324" y="2606228"/>
          <a:ext cx="9817234" cy="1950344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3461338">
                  <a:extLst>
                    <a:ext uri="{9D8B030D-6E8A-4147-A177-3AD203B41FA5}">
                      <a16:colId xmlns:a16="http://schemas.microsoft.com/office/drawing/2014/main" val="82392138"/>
                    </a:ext>
                  </a:extLst>
                </a:gridCol>
                <a:gridCol w="6355896">
                  <a:extLst>
                    <a:ext uri="{9D8B030D-6E8A-4147-A177-3AD203B41FA5}">
                      <a16:colId xmlns:a16="http://schemas.microsoft.com/office/drawing/2014/main" val="2430409656"/>
                    </a:ext>
                  </a:extLst>
                </a:gridCol>
              </a:tblGrid>
              <a:tr h="397635">
                <a:tc>
                  <a:txBody>
                    <a:bodyPr/>
                    <a:lstStyle/>
                    <a:p>
                      <a:r>
                        <a:rPr lang="en-US" sz="2400" dirty="0"/>
                        <a:t>Team Member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Contribution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91625"/>
                  </a:ext>
                </a:extLst>
              </a:tr>
              <a:tr h="397635">
                <a:tc>
                  <a:txBody>
                    <a:bodyPr/>
                    <a:lstStyle/>
                    <a:p>
                      <a:r>
                        <a:rPr lang="en-US" sz="2400" dirty="0"/>
                        <a:t>Laman Panakhova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33%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927016"/>
                  </a:ext>
                </a:extLst>
              </a:tr>
              <a:tr h="397635">
                <a:tc>
                  <a:txBody>
                    <a:bodyPr/>
                    <a:lstStyle/>
                    <a:p>
                      <a:r>
                        <a:rPr lang="en-US" sz="2400" dirty="0" err="1"/>
                        <a:t>Zaur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Rajabov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33%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778765"/>
                  </a:ext>
                </a:extLst>
              </a:tr>
              <a:tr h="578744">
                <a:tc>
                  <a:txBody>
                    <a:bodyPr/>
                    <a:lstStyle/>
                    <a:p>
                      <a:r>
                        <a:rPr lang="en-US" sz="2400" dirty="0"/>
                        <a:t>Nariman Mammadov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33%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559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4081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144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257300"/>
            <a:ext cx="5410200" cy="4724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514475"/>
            <a:ext cx="228600" cy="22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4743450"/>
            <a:ext cx="190500" cy="266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5353050"/>
            <a:ext cx="190500" cy="266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4600" y="1285875"/>
            <a:ext cx="228600" cy="228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4600" y="1714500"/>
            <a:ext cx="5410200" cy="1066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0" y="1866900"/>
            <a:ext cx="514350" cy="533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91300" y="1981200"/>
            <a:ext cx="285750" cy="30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4600" y="2933700"/>
            <a:ext cx="5410200" cy="1066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0" y="3086100"/>
            <a:ext cx="457200" cy="533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91300" y="3200400"/>
            <a:ext cx="22860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24600" y="4152900"/>
            <a:ext cx="5410200" cy="1295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77000" y="4305300"/>
            <a:ext cx="514350" cy="533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91300" y="4419600"/>
            <a:ext cx="285750" cy="30480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1632284" y="669457"/>
            <a:ext cx="979531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48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Problem Formulation &amp; Objectives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"/>
          <p:cNvSpPr/>
          <p:nvPr/>
        </p:nvSpPr>
        <p:spPr>
          <a:xfrm>
            <a:off x="990600" y="1485900"/>
            <a:ext cx="4953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22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Problem Definition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2"/>
          <p:cNvSpPr/>
          <p:nvPr/>
        </p:nvSpPr>
        <p:spPr>
          <a:xfrm>
            <a:off x="685800" y="1943100"/>
            <a:ext cx="49530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This project aims to develop a robust machine learning model for classifying brain electrical activity (EEG) using the BEED dataset.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3"/>
          <p:cNvSpPr/>
          <p:nvPr/>
        </p:nvSpPr>
        <p:spPr>
          <a:xfrm>
            <a:off x="685800" y="2895600"/>
            <a:ext cx="4953000" cy="1066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The task is formulated as a multiclass supervised classification problem, where the model learns patterns from labeled EEG data to predict emotional categories for new samples.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4"/>
          <p:cNvSpPr/>
          <p:nvPr/>
        </p:nvSpPr>
        <p:spPr>
          <a:xfrm>
            <a:off x="990600" y="4610100"/>
            <a:ext cx="46482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Develop an interpretable model for EEG-based emotional state classification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5"/>
          <p:cNvSpPr/>
          <p:nvPr/>
        </p:nvSpPr>
        <p:spPr>
          <a:xfrm>
            <a:off x="990600" y="5219700"/>
            <a:ext cx="46482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Achieve high classification accuracy with proper evaluation metrics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6"/>
          <p:cNvSpPr/>
          <p:nvPr/>
        </p:nvSpPr>
        <p:spPr>
          <a:xfrm>
            <a:off x="6629400" y="1257300"/>
            <a:ext cx="54102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22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Key Challenges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7"/>
          <p:cNvSpPr/>
          <p:nvPr/>
        </p:nvSpPr>
        <p:spPr>
          <a:xfrm>
            <a:off x="7143750" y="1866900"/>
            <a:ext cx="44386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Noisy EEG Signals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8"/>
          <p:cNvSpPr/>
          <p:nvPr/>
        </p:nvSpPr>
        <p:spPr>
          <a:xfrm>
            <a:off x="7143750" y="2171700"/>
            <a:ext cx="44386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EEG data inherently contains noise that can obscure meaningful patterns, requiring careful preprocessing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9"/>
          <p:cNvSpPr/>
          <p:nvPr/>
        </p:nvSpPr>
        <p:spPr>
          <a:xfrm>
            <a:off x="7086600" y="3086100"/>
            <a:ext cx="53949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Overlapping Emotional States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10"/>
          <p:cNvSpPr/>
          <p:nvPr/>
        </p:nvSpPr>
        <p:spPr>
          <a:xfrm>
            <a:off x="7086600" y="3390900"/>
            <a:ext cx="4495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Different emotional states may exhibit similar patterns in EEG data, creating classification challenges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 11"/>
          <p:cNvSpPr/>
          <p:nvPr/>
        </p:nvSpPr>
        <p:spPr>
          <a:xfrm>
            <a:off x="7143750" y="4305300"/>
            <a:ext cx="44386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Class Imbalance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 12"/>
          <p:cNvSpPr/>
          <p:nvPr/>
        </p:nvSpPr>
        <p:spPr>
          <a:xfrm>
            <a:off x="7143750" y="4610100"/>
            <a:ext cx="443865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Potential imbalances in emotional state distribution requiring appropriate evaluation metrics like macro F1-score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 13"/>
          <p:cNvSpPr/>
          <p:nvPr/>
        </p:nvSpPr>
        <p:spPr>
          <a:xfrm>
            <a:off x="457200" y="6210300"/>
            <a:ext cx="31636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Machine Learning (CSCI-4734) - Team 4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 14"/>
          <p:cNvSpPr/>
          <p:nvPr/>
        </p:nvSpPr>
        <p:spPr>
          <a:xfrm>
            <a:off x="11435209" y="6210300"/>
            <a:ext cx="35950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2/12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32472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144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181100"/>
            <a:ext cx="5486400" cy="526732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438275"/>
            <a:ext cx="200025" cy="22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1866900"/>
            <a:ext cx="5029200" cy="73342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720" y="1966913"/>
            <a:ext cx="419100" cy="4953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" y="2100263"/>
            <a:ext cx="190500" cy="2667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" y="2752725"/>
            <a:ext cx="5029200" cy="952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100" y="2981325"/>
            <a:ext cx="419100" cy="4953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400" y="3095625"/>
            <a:ext cx="190500" cy="266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" y="3857625"/>
            <a:ext cx="5029200" cy="952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100" y="4086225"/>
            <a:ext cx="419100" cy="4953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4400" y="4200525"/>
            <a:ext cx="190500" cy="266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1181100"/>
            <a:ext cx="5486400" cy="5267325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77000" y="1438275"/>
            <a:ext cx="257175" cy="2286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77000" y="1866900"/>
            <a:ext cx="762000" cy="2286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39000" y="1866900"/>
            <a:ext cx="3657600" cy="2286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896600" y="1866900"/>
            <a:ext cx="609600" cy="2286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77000" y="2171700"/>
            <a:ext cx="485775" cy="497086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981825" y="2171700"/>
            <a:ext cx="485775" cy="497086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86650" y="2171700"/>
            <a:ext cx="485775" cy="497086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991475" y="2171700"/>
            <a:ext cx="485775" cy="49708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496300" y="2171700"/>
            <a:ext cx="485775" cy="497086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001125" y="2171700"/>
            <a:ext cx="485775" cy="497086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505950" y="2171700"/>
            <a:ext cx="485775" cy="497086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010775" y="2171700"/>
            <a:ext cx="485775" cy="497086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515600" y="2171700"/>
            <a:ext cx="485775" cy="497086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020425" y="2171700"/>
            <a:ext cx="485775" cy="497086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477000" y="2687836"/>
            <a:ext cx="485775" cy="497235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981825" y="2687836"/>
            <a:ext cx="485775" cy="497235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486650" y="2687836"/>
            <a:ext cx="485775" cy="497235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991475" y="2687836"/>
            <a:ext cx="485775" cy="497235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496300" y="2687836"/>
            <a:ext cx="485775" cy="497235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001125" y="2687836"/>
            <a:ext cx="485775" cy="497235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505950" y="2687836"/>
            <a:ext cx="485775" cy="497235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010775" y="2687836"/>
            <a:ext cx="485775" cy="497235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515600" y="2687836"/>
            <a:ext cx="485775" cy="497235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1020425" y="2687836"/>
            <a:ext cx="485775" cy="497235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477000" y="3204121"/>
            <a:ext cx="485775" cy="497235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6981825" y="3204121"/>
            <a:ext cx="485775" cy="497235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7486650" y="3204121"/>
            <a:ext cx="485775" cy="497235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991475" y="3204121"/>
            <a:ext cx="485775" cy="497235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496300" y="3204121"/>
            <a:ext cx="485775" cy="497235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9001125" y="3204121"/>
            <a:ext cx="485775" cy="497235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9505950" y="3204121"/>
            <a:ext cx="485775" cy="497235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0010775" y="3204121"/>
            <a:ext cx="485775" cy="497235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10515600" y="3204121"/>
            <a:ext cx="485775" cy="497235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11020425" y="3204121"/>
            <a:ext cx="485775" cy="497235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6477000" y="3720405"/>
            <a:ext cx="485775" cy="497235"/>
          </a:xfrm>
          <a:prstGeom prst="rect">
            <a:avLst/>
          </a:prstGeom>
        </p:spPr>
      </p:pic>
      <p:pic>
        <p:nvPicPr>
          <p:cNvPr id="51" name="Image 49" descr="preencoded.png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6981825" y="3720405"/>
            <a:ext cx="485775" cy="497235"/>
          </a:xfrm>
          <a:prstGeom prst="rect">
            <a:avLst/>
          </a:prstGeom>
        </p:spPr>
      </p:pic>
      <p:pic>
        <p:nvPicPr>
          <p:cNvPr id="52" name="Image 50" descr="preencoded.png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7486650" y="3720405"/>
            <a:ext cx="485775" cy="497235"/>
          </a:xfrm>
          <a:prstGeom prst="rect">
            <a:avLst/>
          </a:prstGeom>
        </p:spPr>
      </p:pic>
      <p:pic>
        <p:nvPicPr>
          <p:cNvPr id="53" name="Image 51" descr="preencoded.png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7991475" y="3720405"/>
            <a:ext cx="485775" cy="497235"/>
          </a:xfrm>
          <a:prstGeom prst="rect">
            <a:avLst/>
          </a:prstGeom>
        </p:spPr>
      </p:pic>
      <p:pic>
        <p:nvPicPr>
          <p:cNvPr id="54" name="Image 52" descr="preencoded.png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8496300" y="3720405"/>
            <a:ext cx="485775" cy="497235"/>
          </a:xfrm>
          <a:prstGeom prst="rect">
            <a:avLst/>
          </a:prstGeom>
        </p:spPr>
      </p:pic>
      <p:pic>
        <p:nvPicPr>
          <p:cNvPr id="55" name="Image 53" descr="preencoded.png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9001125" y="3720405"/>
            <a:ext cx="485775" cy="497235"/>
          </a:xfrm>
          <a:prstGeom prst="rect">
            <a:avLst/>
          </a:prstGeom>
        </p:spPr>
      </p:pic>
      <p:pic>
        <p:nvPicPr>
          <p:cNvPr id="56" name="Image 54" descr="preencoded.png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9505950" y="3720405"/>
            <a:ext cx="485775" cy="497235"/>
          </a:xfrm>
          <a:prstGeom prst="rect">
            <a:avLst/>
          </a:prstGeom>
        </p:spPr>
      </p:pic>
      <p:pic>
        <p:nvPicPr>
          <p:cNvPr id="57" name="Image 55" descr="preencoded.png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10010775" y="3720405"/>
            <a:ext cx="485775" cy="497235"/>
          </a:xfrm>
          <a:prstGeom prst="rect">
            <a:avLst/>
          </a:prstGeom>
        </p:spPr>
      </p:pic>
      <p:pic>
        <p:nvPicPr>
          <p:cNvPr id="58" name="Image 56" descr="preencoded.png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0515600" y="3720405"/>
            <a:ext cx="485775" cy="497235"/>
          </a:xfrm>
          <a:prstGeom prst="rect">
            <a:avLst/>
          </a:prstGeom>
        </p:spPr>
      </p:pic>
      <p:pic>
        <p:nvPicPr>
          <p:cNvPr id="59" name="Image 57" descr="preencoded.png"/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11020425" y="3720405"/>
            <a:ext cx="485775" cy="497235"/>
          </a:xfrm>
          <a:prstGeom prst="rect">
            <a:avLst/>
          </a:prstGeom>
        </p:spPr>
      </p:pic>
      <p:pic>
        <p:nvPicPr>
          <p:cNvPr id="60" name="Image 58" descr="preencoded.png"/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6477000" y="4236690"/>
            <a:ext cx="485775" cy="497235"/>
          </a:xfrm>
          <a:prstGeom prst="rect">
            <a:avLst/>
          </a:prstGeom>
        </p:spPr>
      </p:pic>
      <p:pic>
        <p:nvPicPr>
          <p:cNvPr id="61" name="Image 59" descr="preencoded.png"/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6981825" y="4236690"/>
            <a:ext cx="485775" cy="497235"/>
          </a:xfrm>
          <a:prstGeom prst="rect">
            <a:avLst/>
          </a:prstGeom>
        </p:spPr>
      </p:pic>
      <p:pic>
        <p:nvPicPr>
          <p:cNvPr id="62" name="Image 60" descr="preencoded.png"/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7486650" y="4236690"/>
            <a:ext cx="485775" cy="497235"/>
          </a:xfrm>
          <a:prstGeom prst="rect">
            <a:avLst/>
          </a:prstGeom>
        </p:spPr>
      </p:pic>
      <p:pic>
        <p:nvPicPr>
          <p:cNvPr id="63" name="Image 61" descr="preencoded.png"/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7991475" y="4236690"/>
            <a:ext cx="485775" cy="497235"/>
          </a:xfrm>
          <a:prstGeom prst="rect">
            <a:avLst/>
          </a:prstGeom>
        </p:spPr>
      </p:pic>
      <p:pic>
        <p:nvPicPr>
          <p:cNvPr id="64" name="Image 62" descr="preencoded.png"/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8496300" y="4236690"/>
            <a:ext cx="485775" cy="497235"/>
          </a:xfrm>
          <a:prstGeom prst="rect">
            <a:avLst/>
          </a:prstGeom>
        </p:spPr>
      </p:pic>
      <p:pic>
        <p:nvPicPr>
          <p:cNvPr id="65" name="Image 63" descr="preencoded.png"/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9001125" y="4236690"/>
            <a:ext cx="485775" cy="497235"/>
          </a:xfrm>
          <a:prstGeom prst="rect">
            <a:avLst/>
          </a:prstGeom>
        </p:spPr>
      </p:pic>
      <p:pic>
        <p:nvPicPr>
          <p:cNvPr id="66" name="Image 64" descr="preencoded.png"/>
          <p:cNvPicPr>
            <a:picLocks noChangeAspect="1"/>
          </p:cNvPicPr>
          <p:nvPr/>
        </p:nvPicPr>
        <p:blipFill>
          <a:blip r:embed="rId64"/>
          <a:stretch>
            <a:fillRect/>
          </a:stretch>
        </p:blipFill>
        <p:spPr>
          <a:xfrm>
            <a:off x="9505950" y="4236690"/>
            <a:ext cx="485775" cy="497235"/>
          </a:xfrm>
          <a:prstGeom prst="rect">
            <a:avLst/>
          </a:prstGeom>
        </p:spPr>
      </p:pic>
      <p:pic>
        <p:nvPicPr>
          <p:cNvPr id="67" name="Image 65" descr="preencoded.png"/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10010775" y="4236690"/>
            <a:ext cx="485775" cy="497235"/>
          </a:xfrm>
          <a:prstGeom prst="rect">
            <a:avLst/>
          </a:prstGeom>
        </p:spPr>
      </p:pic>
      <p:pic>
        <p:nvPicPr>
          <p:cNvPr id="68" name="Image 66" descr="preencoded.png"/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10515600" y="4236690"/>
            <a:ext cx="485775" cy="497235"/>
          </a:xfrm>
          <a:prstGeom prst="rect">
            <a:avLst/>
          </a:prstGeom>
        </p:spPr>
      </p:pic>
      <p:pic>
        <p:nvPicPr>
          <p:cNvPr id="69" name="Image 67" descr="preencoded.png"/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11020425" y="4236690"/>
            <a:ext cx="485775" cy="497235"/>
          </a:xfrm>
          <a:prstGeom prst="rect">
            <a:avLst/>
          </a:prstGeom>
        </p:spPr>
      </p:pic>
      <p:pic>
        <p:nvPicPr>
          <p:cNvPr id="70" name="Image 68" descr="preencoded.png"/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>
            <a:off x="6477000" y="4886325"/>
            <a:ext cx="5029200" cy="1333500"/>
          </a:xfrm>
          <a:prstGeom prst="rect">
            <a:avLst/>
          </a:prstGeom>
        </p:spPr>
      </p:pic>
      <p:sp>
        <p:nvSpPr>
          <p:cNvPr id="71" name="Text 0"/>
          <p:cNvSpPr/>
          <p:nvPr/>
        </p:nvSpPr>
        <p:spPr>
          <a:xfrm>
            <a:off x="2159579" y="581025"/>
            <a:ext cx="9852749" cy="2952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40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Dataset Overview &amp; Initial Analysis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Text 1"/>
          <p:cNvSpPr/>
          <p:nvPr/>
        </p:nvSpPr>
        <p:spPr>
          <a:xfrm>
            <a:off x="962025" y="1409700"/>
            <a:ext cx="50292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22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BEED Dataset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Text 2"/>
          <p:cNvSpPr/>
          <p:nvPr/>
        </p:nvSpPr>
        <p:spPr>
          <a:xfrm>
            <a:off x="1371600" y="1981200"/>
            <a:ext cx="288929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Dataset Shape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Text 3"/>
          <p:cNvSpPr/>
          <p:nvPr/>
        </p:nvSpPr>
        <p:spPr>
          <a:xfrm>
            <a:off x="1371600" y="2247900"/>
            <a:ext cx="2407741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ui-monospace" pitchFamily="34" charset="-122"/>
                <a:cs typeface="Times New Roman" panose="02020603050405020304" pitchFamily="18" charset="0"/>
              </a:rPr>
              <a:t>8000</a:t>
            </a:r>
            <a:r>
              <a:rPr lang="en-US" sz="16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 samples × </a:t>
            </a:r>
            <a:r>
              <a:rPr lang="en-US" sz="1600" b="1" dirty="0">
                <a:latin typeface="Times New Roman" panose="02020603050405020304" pitchFamily="18" charset="0"/>
                <a:ea typeface="ui-monospace" pitchFamily="34" charset="-122"/>
                <a:cs typeface="Times New Roman" panose="02020603050405020304" pitchFamily="18" charset="0"/>
              </a:rPr>
              <a:t>16</a:t>
            </a:r>
            <a:r>
              <a:rPr lang="en-US" sz="16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 features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Text 4"/>
          <p:cNvSpPr/>
          <p:nvPr/>
        </p:nvSpPr>
        <p:spPr>
          <a:xfrm>
            <a:off x="1371600" y="2867025"/>
            <a:ext cx="42291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Target Variable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Text 5"/>
          <p:cNvSpPr/>
          <p:nvPr/>
        </p:nvSpPr>
        <p:spPr>
          <a:xfrm>
            <a:off x="1371600" y="3133725"/>
            <a:ext cx="42291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Feature 'y' represents different EEG states to be classified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 6"/>
          <p:cNvSpPr/>
          <p:nvPr/>
        </p:nvSpPr>
        <p:spPr>
          <a:xfrm>
            <a:off x="1371600" y="3971925"/>
            <a:ext cx="42291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Data Quality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 7"/>
          <p:cNvSpPr/>
          <p:nvPr/>
        </p:nvSpPr>
        <p:spPr>
          <a:xfrm>
            <a:off x="1371600" y="4238625"/>
            <a:ext cx="42291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Initial inspection shows clean data with no missing values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Text 8"/>
          <p:cNvSpPr/>
          <p:nvPr/>
        </p:nvSpPr>
        <p:spPr>
          <a:xfrm>
            <a:off x="685800" y="5038725"/>
            <a:ext cx="5029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Initial Analysis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Text 9"/>
          <p:cNvSpPr/>
          <p:nvPr/>
        </p:nvSpPr>
        <p:spPr>
          <a:xfrm>
            <a:off x="704850" y="5381625"/>
            <a:ext cx="62636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Statistical summary reveals feature range and distribution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Text 10"/>
          <p:cNvSpPr/>
          <p:nvPr/>
        </p:nvSpPr>
        <p:spPr>
          <a:xfrm>
            <a:off x="704850" y="5686425"/>
            <a:ext cx="62636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Features represent EEG signal characteristics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Text 11"/>
          <p:cNvSpPr/>
          <p:nvPr/>
        </p:nvSpPr>
        <p:spPr>
          <a:xfrm>
            <a:off x="704850" y="5991225"/>
            <a:ext cx="62636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Data requires normalization due to varying scales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Text 12"/>
          <p:cNvSpPr/>
          <p:nvPr/>
        </p:nvSpPr>
        <p:spPr>
          <a:xfrm>
            <a:off x="6810375" y="1409700"/>
            <a:ext cx="50292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Data Structure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 13"/>
          <p:cNvSpPr/>
          <p:nvPr/>
        </p:nvSpPr>
        <p:spPr>
          <a:xfrm>
            <a:off x="6477000" y="1866900"/>
            <a:ext cx="7620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ui-monospace" pitchFamily="34" charset="-122"/>
                <a:cs typeface="Times New Roman" panose="02020603050405020304" pitchFamily="18" charset="0"/>
              </a:rPr>
              <a:t>Index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Text 14"/>
          <p:cNvSpPr/>
          <p:nvPr/>
        </p:nvSpPr>
        <p:spPr>
          <a:xfrm>
            <a:off x="7239000" y="1866900"/>
            <a:ext cx="3657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ui-monospace" pitchFamily="34" charset="-122"/>
                <a:cs typeface="Times New Roman" panose="02020603050405020304" pitchFamily="18" charset="0"/>
              </a:rPr>
              <a:t>Features (16)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Text 15"/>
          <p:cNvSpPr/>
          <p:nvPr/>
        </p:nvSpPr>
        <p:spPr>
          <a:xfrm>
            <a:off x="10835640" y="1866900"/>
            <a:ext cx="7315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ui-monospace" pitchFamily="34" charset="-122"/>
                <a:cs typeface="Times New Roman" panose="02020603050405020304" pitchFamily="18" charset="0"/>
              </a:rPr>
              <a:t>Target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Text 16"/>
          <p:cNvSpPr/>
          <p:nvPr/>
        </p:nvSpPr>
        <p:spPr>
          <a:xfrm>
            <a:off x="6591300" y="5000625"/>
            <a:ext cx="4800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Sample Data Structure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Text 17"/>
          <p:cNvSpPr/>
          <p:nvPr/>
        </p:nvSpPr>
        <p:spPr>
          <a:xfrm>
            <a:off x="6591300" y="5267325"/>
            <a:ext cx="899071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ui-monospace" pitchFamily="34" charset="-122"/>
                <a:cs typeface="Times New Roman" panose="02020603050405020304" pitchFamily="18" charset="0"/>
              </a:rPr>
              <a:t>Row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Text 18"/>
          <p:cNvSpPr/>
          <p:nvPr/>
        </p:nvSpPr>
        <p:spPr>
          <a:xfrm>
            <a:off x="7566571" y="5267325"/>
            <a:ext cx="3419892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ui-monospace" pitchFamily="34" charset="-122"/>
                <a:cs typeface="Times New Roman" panose="02020603050405020304" pitchFamily="18" charset="0"/>
              </a:rPr>
              <a:t>Feature Values (178 columns)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Text 19"/>
          <p:cNvSpPr/>
          <p:nvPr/>
        </p:nvSpPr>
        <p:spPr>
          <a:xfrm>
            <a:off x="10492680" y="5267325"/>
            <a:ext cx="89922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ui-monospace" pitchFamily="34" charset="-122"/>
                <a:cs typeface="Times New Roman" panose="02020603050405020304" pitchFamily="18" charset="0"/>
              </a:rPr>
              <a:t>Target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Text 20"/>
          <p:cNvSpPr/>
          <p:nvPr/>
        </p:nvSpPr>
        <p:spPr>
          <a:xfrm>
            <a:off x="6591300" y="5495925"/>
            <a:ext cx="899071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ui-monospace" pitchFamily="34" charset="-122"/>
                <a:cs typeface="Times New Roman" panose="02020603050405020304" pitchFamily="18" charset="0"/>
              </a:rPr>
              <a:t>0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Text 21"/>
          <p:cNvSpPr/>
          <p:nvPr/>
        </p:nvSpPr>
        <p:spPr>
          <a:xfrm>
            <a:off x="7566571" y="5495925"/>
            <a:ext cx="3419892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ui-monospace" pitchFamily="34" charset="-122"/>
                <a:cs typeface="Times New Roman" panose="02020603050405020304" pitchFamily="18" charset="0"/>
              </a:rPr>
              <a:t>[feat_1, feat_2, ... feat_16]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Text 22"/>
          <p:cNvSpPr/>
          <p:nvPr/>
        </p:nvSpPr>
        <p:spPr>
          <a:xfrm>
            <a:off x="10492680" y="5495925"/>
            <a:ext cx="107906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ui-monospace" pitchFamily="34" charset="-122"/>
                <a:cs typeface="Times New Roman" panose="02020603050405020304" pitchFamily="18" charset="0"/>
              </a:rPr>
              <a:t>class_1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Text 23"/>
          <p:cNvSpPr/>
          <p:nvPr/>
        </p:nvSpPr>
        <p:spPr>
          <a:xfrm>
            <a:off x="6591300" y="5724525"/>
            <a:ext cx="899071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ui-monospace" pitchFamily="34" charset="-122"/>
                <a:cs typeface="Times New Roman" panose="02020603050405020304" pitchFamily="18" charset="0"/>
              </a:rPr>
              <a:t>1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Text 24"/>
          <p:cNvSpPr/>
          <p:nvPr/>
        </p:nvSpPr>
        <p:spPr>
          <a:xfrm>
            <a:off x="7566571" y="5724525"/>
            <a:ext cx="3419892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ui-monospace" pitchFamily="34" charset="-122"/>
                <a:cs typeface="Times New Roman" panose="02020603050405020304" pitchFamily="18" charset="0"/>
              </a:rPr>
              <a:t>[feat_1, feat_2, ... feat_16]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Text 25"/>
          <p:cNvSpPr/>
          <p:nvPr/>
        </p:nvSpPr>
        <p:spPr>
          <a:xfrm>
            <a:off x="10492680" y="5724525"/>
            <a:ext cx="107906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ui-monospace" pitchFamily="34" charset="-122"/>
                <a:cs typeface="Times New Roman" panose="02020603050405020304" pitchFamily="18" charset="0"/>
              </a:rPr>
              <a:t>class_3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Text 26"/>
          <p:cNvSpPr/>
          <p:nvPr/>
        </p:nvSpPr>
        <p:spPr>
          <a:xfrm>
            <a:off x="6591300" y="5953125"/>
            <a:ext cx="899071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ui-monospace" pitchFamily="34" charset="-122"/>
                <a:cs typeface="Times New Roman" panose="02020603050405020304" pitchFamily="18" charset="0"/>
              </a:rPr>
              <a:t>2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Text 27"/>
          <p:cNvSpPr/>
          <p:nvPr/>
        </p:nvSpPr>
        <p:spPr>
          <a:xfrm>
            <a:off x="7566571" y="5953125"/>
            <a:ext cx="3419892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ui-monospace" pitchFamily="34" charset="-122"/>
                <a:cs typeface="Times New Roman" panose="02020603050405020304" pitchFamily="18" charset="0"/>
              </a:rPr>
              <a:t>[feat_1, feat_2, ... feat_16]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Text 28"/>
          <p:cNvSpPr/>
          <p:nvPr/>
        </p:nvSpPr>
        <p:spPr>
          <a:xfrm>
            <a:off x="10492680" y="5953125"/>
            <a:ext cx="107906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ui-monospace" pitchFamily="34" charset="-122"/>
                <a:cs typeface="Times New Roman" panose="02020603050405020304" pitchFamily="18" charset="0"/>
              </a:rPr>
              <a:t>class_2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Text 29"/>
          <p:cNvSpPr/>
          <p:nvPr/>
        </p:nvSpPr>
        <p:spPr>
          <a:xfrm>
            <a:off x="457199" y="6677025"/>
            <a:ext cx="3662413" cy="1238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Machine Learning (CSCI-4734) - Team 4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Text 30"/>
          <p:cNvSpPr/>
          <p:nvPr/>
        </p:nvSpPr>
        <p:spPr>
          <a:xfrm>
            <a:off x="11435209" y="6677025"/>
            <a:ext cx="35950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3/12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Text 3">
            <a:extLst>
              <a:ext uri="{FF2B5EF4-FFF2-40B4-BE49-F238E27FC236}">
                <a16:creationId xmlns:a16="http://schemas.microsoft.com/office/drawing/2014/main" id="{4097D677-E02A-498D-B3C6-CBFF12AF9665}"/>
              </a:ext>
            </a:extLst>
          </p:cNvPr>
          <p:cNvSpPr/>
          <p:nvPr/>
        </p:nvSpPr>
        <p:spPr>
          <a:xfrm>
            <a:off x="7172199" y="2921289"/>
            <a:ext cx="4303216" cy="20761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285750" indent="-285750">
              <a:lnSpc>
                <a:spcPts val="1800"/>
              </a:lnSpc>
              <a:buFont typeface="Wingdings" panose="05000000000000000000" pitchFamily="2" charset="2"/>
              <a:buChar char="ü"/>
            </a:pPr>
            <a:r>
              <a:rPr lang="en-US" sz="1600" b="1" dirty="0">
                <a:latin typeface="Times New Roman" panose="02020603050405020304" pitchFamily="18" charset="0"/>
                <a:ea typeface="ui-monospace" pitchFamily="34" charset="-122"/>
                <a:cs typeface="Times New Roman" panose="02020603050405020304" pitchFamily="18" charset="0"/>
              </a:rPr>
              <a:t>Checked data shape and class balance</a:t>
            </a:r>
          </a:p>
          <a:p>
            <a:pPr marL="285750" indent="-285750">
              <a:lnSpc>
                <a:spcPts val="1800"/>
              </a:lnSpc>
              <a:buFont typeface="Wingdings" panose="05000000000000000000" pitchFamily="2" charset="2"/>
              <a:buChar char="ü"/>
            </a:pPr>
            <a:r>
              <a:rPr lang="en-US" sz="1600" b="1" dirty="0">
                <a:latin typeface="Times New Roman" panose="02020603050405020304" pitchFamily="18" charset="0"/>
                <a:ea typeface="ui-monospace" pitchFamily="34" charset="-122"/>
                <a:cs typeface="Times New Roman" panose="02020603050405020304" pitchFamily="18" charset="0"/>
              </a:rPr>
              <a:t>Analyzed feature distribution and outliers</a:t>
            </a:r>
          </a:p>
          <a:p>
            <a:pPr marL="285750" indent="-285750">
              <a:lnSpc>
                <a:spcPts val="1800"/>
              </a:lnSpc>
              <a:buFont typeface="Wingdings" panose="05000000000000000000" pitchFamily="2" charset="2"/>
              <a:buChar char="ü"/>
            </a:pPr>
            <a:r>
              <a:rPr lang="en-US" sz="1600" b="1" dirty="0">
                <a:latin typeface="Times New Roman" panose="02020603050405020304" pitchFamily="18" charset="0"/>
                <a:ea typeface="ui-monospace" pitchFamily="34" charset="-122"/>
                <a:cs typeface="Times New Roman" panose="02020603050405020304" pitchFamily="18" charset="0"/>
              </a:rPr>
              <a:t>Reviewed correlations between </a:t>
            </a:r>
            <a:r>
              <a:rPr lang="en-US" sz="1600" b="1" dirty="0" err="1">
                <a:latin typeface="Times New Roman" panose="02020603050405020304" pitchFamily="18" charset="0"/>
                <a:ea typeface="ui-monospace" pitchFamily="34" charset="-122"/>
                <a:cs typeface="Times New Roman" panose="02020603050405020304" pitchFamily="18" charset="0"/>
              </a:rPr>
              <a:t>feautures</a:t>
            </a:r>
            <a:r>
              <a:rPr lang="en-US" sz="1600" b="1" dirty="0">
                <a:latin typeface="Times New Roman" panose="02020603050405020304" pitchFamily="18" charset="0"/>
                <a:ea typeface="ui-monospace" pitchFamily="34" charset="-122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0"/>
          <p:cNvSpPr/>
          <p:nvPr/>
        </p:nvSpPr>
        <p:spPr>
          <a:xfrm>
            <a:off x="107945" y="389337"/>
            <a:ext cx="4371350" cy="19876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Exploratory Data Analysis (EDA)</a:t>
            </a:r>
            <a:endParaRPr lang="en-US" sz="36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8" name="Text 1"/>
          <p:cNvSpPr/>
          <p:nvPr/>
        </p:nvSpPr>
        <p:spPr>
          <a:xfrm>
            <a:off x="640079" y="2597462"/>
            <a:ext cx="3190775" cy="11163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Comprehensive analysis of the BEED EEG dataset to understand data characteristics before modeling.</a:t>
            </a:r>
          </a:p>
        </p:txBody>
      </p:sp>
      <p:pic>
        <p:nvPicPr>
          <p:cNvPr id="12" name="Picture 11" descr="A table of numbers and letters&#10;&#10;Description automatically generated">
            <a:extLst>
              <a:ext uri="{FF2B5EF4-FFF2-40B4-BE49-F238E27FC236}">
                <a16:creationId xmlns:a16="http://schemas.microsoft.com/office/drawing/2014/main" id="{1816DF5B-F358-44EF-A2A3-8403D0557D0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56497" y="3817028"/>
            <a:ext cx="4655089" cy="2949322"/>
          </a:xfrm>
          <a:prstGeom prst="rect">
            <a:avLst/>
          </a:prstGeom>
        </p:spPr>
      </p:pic>
      <p:pic>
        <p:nvPicPr>
          <p:cNvPr id="14" name="Picture 13" descr="A group of blue and white graphs&#10;&#10;Description automatically generated">
            <a:extLst>
              <a:ext uri="{FF2B5EF4-FFF2-40B4-BE49-F238E27FC236}">
                <a16:creationId xmlns:a16="http://schemas.microsoft.com/office/drawing/2014/main" id="{5915B245-DB5B-4A0F-999A-8463849C204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87240" y="122988"/>
            <a:ext cx="7223760" cy="3602390"/>
          </a:xfrm>
          <a:prstGeom prst="rect">
            <a:avLst/>
          </a:prstGeom>
        </p:spPr>
      </p:pic>
      <p:pic>
        <p:nvPicPr>
          <p:cNvPr id="11" name="Picture 10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F567F6CB-9289-4A9F-80F6-239D9047A29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45354" y="4693327"/>
            <a:ext cx="4371349" cy="1987617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sp>
        <p:nvSpPr>
          <p:cNvPr id="17" name="Text 1">
            <a:extLst>
              <a:ext uri="{FF2B5EF4-FFF2-40B4-BE49-F238E27FC236}">
                <a16:creationId xmlns:a16="http://schemas.microsoft.com/office/drawing/2014/main" id="{B36EF829-E3ED-4BD8-B472-BE9090CD0F74}"/>
              </a:ext>
            </a:extLst>
          </p:cNvPr>
          <p:cNvSpPr/>
          <p:nvPr/>
        </p:nvSpPr>
        <p:spPr>
          <a:xfrm>
            <a:off x="8973200" y="4415225"/>
            <a:ext cx="3073446" cy="11163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 algn="ctr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</a:t>
            </a:r>
          </a:p>
          <a:p>
            <a:pPr marL="285750" indent="-285750" algn="ctr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Train-Test Split (80% &amp; 20%)</a:t>
            </a:r>
          </a:p>
          <a:p>
            <a:pPr marL="285750" indent="-285750" algn="ctr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en-US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Normalization</a:t>
            </a:r>
          </a:p>
          <a:p>
            <a:pPr marL="285750" indent="-285750" algn="ctr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</a:pPr>
            <a:endParaRPr lang="en-US" sz="1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</a:pPr>
            <a:endParaRPr lang="en-US" sz="1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79964E-5492-4586-8222-91E61E000A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3467" y="707423"/>
            <a:ext cx="5294716" cy="3004751"/>
          </a:xfrm>
          <a:prstGeom prst="rect">
            <a:avLst/>
          </a:prstGeom>
        </p:spPr>
      </p:pic>
      <p:pic>
        <p:nvPicPr>
          <p:cNvPr id="3" name="Picture 2" descr="A red and blue squares&#10;&#10;Description automatically generated">
            <a:extLst>
              <a:ext uri="{FF2B5EF4-FFF2-40B4-BE49-F238E27FC236}">
                <a16:creationId xmlns:a16="http://schemas.microsoft.com/office/drawing/2014/main" id="{32142CB9-35EC-49A8-8FE1-BC7217D413A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53817" y="1120202"/>
            <a:ext cx="5294715" cy="43813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CA89EB-6964-433B-9EC4-5E57A27E207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43468" y="4142740"/>
            <a:ext cx="5610349" cy="205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411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028700"/>
            <a:ext cx="5600700" cy="5105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219200"/>
            <a:ext cx="228600" cy="22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1981200"/>
            <a:ext cx="260985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20574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9450" y="1981200"/>
            <a:ext cx="260985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57550" y="2057400"/>
            <a:ext cx="17145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00" y="2362200"/>
            <a:ext cx="260985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500" y="2438400"/>
            <a:ext cx="1905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19450" y="2362200"/>
            <a:ext cx="260985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" y="2781300"/>
            <a:ext cx="5295900" cy="4191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9600" y="2857500"/>
            <a:ext cx="190500" cy="266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79368" y="2895600"/>
            <a:ext cx="573732" cy="190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" y="3276600"/>
            <a:ext cx="5295900" cy="419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9600" y="3352800"/>
            <a:ext cx="190500" cy="266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70574" y="3390900"/>
            <a:ext cx="682526" cy="1905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" y="3771900"/>
            <a:ext cx="5295900" cy="4191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9600" y="3848100"/>
            <a:ext cx="219075" cy="2667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75907" y="3886200"/>
            <a:ext cx="877193" cy="1905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" y="4267200"/>
            <a:ext cx="5295900" cy="4191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9600" y="4343400"/>
            <a:ext cx="171450" cy="2667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776639" y="4381500"/>
            <a:ext cx="976461" cy="1905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" y="4762500"/>
            <a:ext cx="5295900" cy="4191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09600" y="4838700"/>
            <a:ext cx="190500" cy="2667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111055" y="4876800"/>
            <a:ext cx="642045" cy="1905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028700"/>
            <a:ext cx="5600700" cy="51054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362700" y="1219200"/>
            <a:ext cx="228600" cy="2286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362700" y="1619250"/>
            <a:ext cx="342900" cy="4191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438900" y="1695450"/>
            <a:ext cx="190500" cy="2667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362700" y="2190750"/>
            <a:ext cx="342900" cy="4191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438900" y="2266950"/>
            <a:ext cx="190500" cy="2667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362700" y="2762250"/>
            <a:ext cx="390525" cy="4191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438900" y="2838450"/>
            <a:ext cx="238125" cy="26670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362700" y="3657600"/>
            <a:ext cx="5295900" cy="381000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362700" y="4114800"/>
            <a:ext cx="5295900" cy="381000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362700" y="4572000"/>
            <a:ext cx="5295900" cy="381000"/>
          </a:xfrm>
          <a:prstGeom prst="rect">
            <a:avLst/>
          </a:prstGeom>
        </p:spPr>
      </p:pic>
      <p:sp>
        <p:nvSpPr>
          <p:cNvPr id="42" name="Text 0"/>
          <p:cNvSpPr/>
          <p:nvPr/>
        </p:nvSpPr>
        <p:spPr>
          <a:xfrm>
            <a:off x="1545550" y="514350"/>
            <a:ext cx="10325368" cy="30710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40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Model Selection &amp; Hyperparameter Tuning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 1"/>
          <p:cNvSpPr/>
          <p:nvPr/>
        </p:nvSpPr>
        <p:spPr>
          <a:xfrm>
            <a:off x="876300" y="1181100"/>
            <a:ext cx="52959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22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Algorithm Selection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 2"/>
          <p:cNvSpPr/>
          <p:nvPr/>
        </p:nvSpPr>
        <p:spPr>
          <a:xfrm>
            <a:off x="533400" y="1600200"/>
            <a:ext cx="63550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Models selected to cover various algorithmic approaches: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 3"/>
          <p:cNvSpPr/>
          <p:nvPr/>
        </p:nvSpPr>
        <p:spPr>
          <a:xfrm>
            <a:off x="800100" y="2019300"/>
            <a:ext cx="127087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Linear Models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 4"/>
          <p:cNvSpPr/>
          <p:nvPr/>
        </p:nvSpPr>
        <p:spPr>
          <a:xfrm>
            <a:off x="3505200" y="2019300"/>
            <a:ext cx="122033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Tree Methods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 5"/>
          <p:cNvSpPr/>
          <p:nvPr/>
        </p:nvSpPr>
        <p:spPr>
          <a:xfrm>
            <a:off x="838200" y="2400300"/>
            <a:ext cx="17361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Ensemble Methods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 6"/>
          <p:cNvSpPr/>
          <p:nvPr/>
        </p:nvSpPr>
        <p:spPr>
          <a:xfrm>
            <a:off x="3333750" y="2400300"/>
            <a:ext cx="139588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Instance-based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 7"/>
          <p:cNvSpPr/>
          <p:nvPr/>
        </p:nvSpPr>
        <p:spPr>
          <a:xfrm>
            <a:off x="876300" y="2876550"/>
            <a:ext cx="175432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Logistic Regression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 8"/>
          <p:cNvSpPr/>
          <p:nvPr/>
        </p:nvSpPr>
        <p:spPr>
          <a:xfrm>
            <a:off x="4852840" y="2933700"/>
            <a:ext cx="1091208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LogReg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 9"/>
          <p:cNvSpPr/>
          <p:nvPr/>
        </p:nvSpPr>
        <p:spPr>
          <a:xfrm>
            <a:off x="876300" y="3371850"/>
            <a:ext cx="24574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SVM with RBF Kernel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 10"/>
          <p:cNvSpPr/>
          <p:nvPr/>
        </p:nvSpPr>
        <p:spPr>
          <a:xfrm>
            <a:off x="4725532" y="3371850"/>
            <a:ext cx="1240274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SVM_RBF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 11"/>
          <p:cNvSpPr/>
          <p:nvPr/>
        </p:nvSpPr>
        <p:spPr>
          <a:xfrm>
            <a:off x="904875" y="3867150"/>
            <a:ext cx="121783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Decision Tree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 12"/>
          <p:cNvSpPr/>
          <p:nvPr/>
        </p:nvSpPr>
        <p:spPr>
          <a:xfrm>
            <a:off x="4552749" y="3886200"/>
            <a:ext cx="14519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DecisionTree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 13"/>
          <p:cNvSpPr/>
          <p:nvPr/>
        </p:nvSpPr>
        <p:spPr>
          <a:xfrm>
            <a:off x="857250" y="4362450"/>
            <a:ext cx="137660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Random Forest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 14"/>
          <p:cNvSpPr/>
          <p:nvPr/>
        </p:nvSpPr>
        <p:spPr>
          <a:xfrm>
            <a:off x="4401026" y="4381500"/>
            <a:ext cx="162356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RandomForest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 15"/>
          <p:cNvSpPr/>
          <p:nvPr/>
        </p:nvSpPr>
        <p:spPr>
          <a:xfrm>
            <a:off x="876299" y="4857750"/>
            <a:ext cx="119467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XGBoost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 16"/>
          <p:cNvSpPr/>
          <p:nvPr/>
        </p:nvSpPr>
        <p:spPr>
          <a:xfrm>
            <a:off x="4729639" y="4876800"/>
            <a:ext cx="122806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XGBoost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 17"/>
          <p:cNvSpPr/>
          <p:nvPr/>
        </p:nvSpPr>
        <p:spPr>
          <a:xfrm>
            <a:off x="6705600" y="1181100"/>
            <a:ext cx="635508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22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Hyperparameter Tuning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 18"/>
          <p:cNvSpPr/>
          <p:nvPr/>
        </p:nvSpPr>
        <p:spPr>
          <a:xfrm>
            <a:off x="6819900" y="1600200"/>
            <a:ext cx="401136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GridSearchCV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 19"/>
          <p:cNvSpPr/>
          <p:nvPr/>
        </p:nvSpPr>
        <p:spPr>
          <a:xfrm>
            <a:off x="6819900" y="1866900"/>
            <a:ext cx="521970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Exhaustive search over parameter values for optimal model</a:t>
            </a:r>
          </a:p>
          <a:p>
            <a:pPr marL="0" indent="0">
              <a:lnSpc>
                <a:spcPts val="1500"/>
              </a:lnSpc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 20"/>
          <p:cNvSpPr/>
          <p:nvPr/>
        </p:nvSpPr>
        <p:spPr>
          <a:xfrm>
            <a:off x="6819900" y="2171700"/>
            <a:ext cx="407122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5-Fold Stratified CV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 21"/>
          <p:cNvSpPr/>
          <p:nvPr/>
        </p:nvSpPr>
        <p:spPr>
          <a:xfrm>
            <a:off x="6819900" y="2438400"/>
            <a:ext cx="4691509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Ensures balanced class representation in each fold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 22"/>
          <p:cNvSpPr/>
          <p:nvPr/>
        </p:nvSpPr>
        <p:spPr>
          <a:xfrm>
            <a:off x="6867525" y="2743200"/>
            <a:ext cx="301073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Macro F1 Score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 23"/>
          <p:cNvSpPr/>
          <p:nvPr/>
        </p:nvSpPr>
        <p:spPr>
          <a:xfrm>
            <a:off x="6867525" y="3009900"/>
            <a:ext cx="407122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Evaluation metric for class imbalance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 24"/>
          <p:cNvSpPr/>
          <p:nvPr/>
        </p:nvSpPr>
        <p:spPr>
          <a:xfrm>
            <a:off x="6362700" y="3314700"/>
            <a:ext cx="52959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2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Selected Parameter Grids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 25"/>
          <p:cNvSpPr/>
          <p:nvPr/>
        </p:nvSpPr>
        <p:spPr>
          <a:xfrm>
            <a:off x="6438900" y="3733800"/>
            <a:ext cx="137660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Random Forest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 26"/>
          <p:cNvSpPr/>
          <p:nvPr/>
        </p:nvSpPr>
        <p:spPr>
          <a:xfrm>
            <a:off x="8955286" y="3771900"/>
            <a:ext cx="3013085" cy="1714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n_estimators=[100,300]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Text 27"/>
          <p:cNvSpPr/>
          <p:nvPr/>
        </p:nvSpPr>
        <p:spPr>
          <a:xfrm>
            <a:off x="6438900" y="4191000"/>
            <a:ext cx="121946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XGBoost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Text 28"/>
          <p:cNvSpPr/>
          <p:nvPr/>
        </p:nvSpPr>
        <p:spPr>
          <a:xfrm>
            <a:off x="7933045" y="4236319"/>
            <a:ext cx="3992255" cy="15470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n_estimators=[100,300], max_depth=[3,5]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Text 29"/>
          <p:cNvSpPr/>
          <p:nvPr/>
        </p:nvSpPr>
        <p:spPr>
          <a:xfrm>
            <a:off x="6438900" y="4648200"/>
            <a:ext cx="722296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SVM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Text 30"/>
          <p:cNvSpPr/>
          <p:nvPr/>
        </p:nvSpPr>
        <p:spPr>
          <a:xfrm>
            <a:off x="8360593" y="4683994"/>
            <a:ext cx="3450407" cy="15470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C-[0.1,1,10], gamma=['scale',0.01]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Text 32"/>
          <p:cNvSpPr/>
          <p:nvPr/>
        </p:nvSpPr>
        <p:spPr>
          <a:xfrm>
            <a:off x="11511409" y="6286500"/>
            <a:ext cx="35950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ui-sans-serif" pitchFamily="34" charset="-122"/>
                <a:cs typeface="Times New Roman" panose="02020603050405020304" pitchFamily="18" charset="0"/>
              </a:rPr>
              <a:t>7/12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8A6D0D02-DBEF-4835-BA36-A775080884A9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362700" y="5194936"/>
            <a:ext cx="5334000" cy="1161314"/>
          </a:xfrm>
          <a:prstGeom prst="rect">
            <a:avLst/>
          </a:prstGeom>
        </p:spPr>
      </p:pic>
      <p:pic>
        <p:nvPicPr>
          <p:cNvPr id="76" name="Picture 75" descr="A screenshot of a computer&#10;&#10;Description automatically generated">
            <a:extLst>
              <a:ext uri="{FF2B5EF4-FFF2-40B4-BE49-F238E27FC236}">
                <a16:creationId xmlns:a16="http://schemas.microsoft.com/office/drawing/2014/main" id="{F57FA151-88A6-441A-A96B-FDE846D0D66A}"/>
              </a:ext>
            </a:extLst>
          </p:cNvPr>
          <p:cNvPicPr/>
          <p:nvPr/>
        </p:nvPicPr>
        <p:blipFill>
          <a:blip r:embed="rId34"/>
          <a:stretch>
            <a:fillRect/>
          </a:stretch>
        </p:blipFill>
        <p:spPr>
          <a:xfrm>
            <a:off x="514190" y="5314022"/>
            <a:ext cx="5375028" cy="146777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65</TotalTime>
  <Words>1045</Words>
  <Application>Microsoft Office PowerPoint</Application>
  <PresentationFormat>Widescreen</PresentationFormat>
  <Paragraphs>181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Blackadder ITC</vt:lpstr>
      <vt:lpstr>Calibri</vt:lpstr>
      <vt:lpstr>Century Gothic</vt:lpstr>
      <vt:lpstr>Times New Roman</vt:lpstr>
      <vt:lpstr>ui-sans-serif</vt:lpstr>
      <vt:lpstr>Wingdings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Laman Panakhova</dc:creator>
  <cp:lastModifiedBy>Laman Panakhova</cp:lastModifiedBy>
  <cp:revision>1</cp:revision>
  <dcterms:created xsi:type="dcterms:W3CDTF">2025-12-10T18:41:14Z</dcterms:created>
  <dcterms:modified xsi:type="dcterms:W3CDTF">2025-12-16T20:07:57Z</dcterms:modified>
</cp:coreProperties>
</file>